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 id="2147483668" r:id="rId3"/>
  </p:sldMasterIdLst>
  <p:notesMasterIdLst>
    <p:notesMasterId r:id="rId40"/>
  </p:notesMasterIdLst>
  <p:sldIdLst>
    <p:sldId id="2608" r:id="rId4"/>
    <p:sldId id="2633" r:id="rId5"/>
    <p:sldId id="2656" r:id="rId6"/>
    <p:sldId id="256" r:id="rId7"/>
    <p:sldId id="258" r:id="rId8"/>
    <p:sldId id="260" r:id="rId9"/>
    <p:sldId id="261" r:id="rId10"/>
    <p:sldId id="262" r:id="rId11"/>
    <p:sldId id="264" r:id="rId12"/>
    <p:sldId id="265" r:id="rId13"/>
    <p:sldId id="2659" r:id="rId14"/>
    <p:sldId id="266" r:id="rId15"/>
    <p:sldId id="268" r:id="rId16"/>
    <p:sldId id="269" r:id="rId17"/>
    <p:sldId id="270" r:id="rId18"/>
    <p:sldId id="274" r:id="rId19"/>
    <p:sldId id="271" r:id="rId20"/>
    <p:sldId id="273" r:id="rId21"/>
    <p:sldId id="2661" r:id="rId22"/>
    <p:sldId id="280" r:id="rId23"/>
    <p:sldId id="2662" r:id="rId24"/>
    <p:sldId id="2663" r:id="rId25"/>
    <p:sldId id="281" r:id="rId26"/>
    <p:sldId id="282" r:id="rId27"/>
    <p:sldId id="283" r:id="rId28"/>
    <p:sldId id="284" r:id="rId29"/>
    <p:sldId id="285" r:id="rId30"/>
    <p:sldId id="286" r:id="rId31"/>
    <p:sldId id="288" r:id="rId32"/>
    <p:sldId id="292" r:id="rId33"/>
    <p:sldId id="294" r:id="rId34"/>
    <p:sldId id="2664" r:id="rId35"/>
    <p:sldId id="2665" r:id="rId36"/>
    <p:sldId id="295" r:id="rId37"/>
    <p:sldId id="296" r:id="rId38"/>
    <p:sldId id="297" r:id="rId39"/>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15" autoAdjust="0"/>
  </p:normalViewPr>
  <p:slideViewPr>
    <p:cSldViewPr snapToGrid="0">
      <p:cViewPr varScale="1">
        <p:scale>
          <a:sx n="120" d="100"/>
          <a:sy n="120" d="100"/>
        </p:scale>
        <p:origin x="1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8287F2A9-7F9D-44CC-8373-5F296C34A7F8}" type="datetimeFigureOut">
              <a:rPr lang="en-US" smtClean="0"/>
              <a:t>12/21/2025</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79E3207C-465B-4082-95BA-7C6BE5923E4C}" type="slidenum">
              <a:rPr lang="en-US" smtClean="0"/>
              <a:t>‹#›</a:t>
            </a:fld>
            <a:endParaRPr lang="en-US"/>
          </a:p>
        </p:txBody>
      </p:sp>
    </p:spTree>
    <p:extLst>
      <p:ext uri="{BB962C8B-B14F-4D97-AF65-F5344CB8AC3E}">
        <p14:creationId xmlns:p14="http://schemas.microsoft.com/office/powerpoint/2010/main" val="145803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39C18-A7FA-4AA7-A8E9-EF422E5E1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67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AF789-D858-EA76-F208-9C04D31F8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96E72-3E1E-3022-BD33-30AFE161E87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D0A61F5-BA5E-06CF-9D2F-778DD09202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BCE171-235B-8288-A2C4-7A5931A169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E6DDD-126F-4452-94F8-F7AD38CD263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9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3207C-465B-4082-95BA-7C6BE5923E4C}" type="slidenum">
              <a:rPr lang="en-US" smtClean="0"/>
              <a:t>35</a:t>
            </a:fld>
            <a:endParaRPr lang="en-US"/>
          </a:p>
        </p:txBody>
      </p:sp>
    </p:spTree>
    <p:extLst>
      <p:ext uri="{BB962C8B-B14F-4D97-AF65-F5344CB8AC3E}">
        <p14:creationId xmlns:p14="http://schemas.microsoft.com/office/powerpoint/2010/main" val="135044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OverTx" preserve="1">
  <p:cSld name="Defaul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8" name="PlaceHolder 2"/>
          <p:cNvSpPr>
            <a:spLocks noGrp="1"/>
          </p:cNvSpPr>
          <p:nvPr>
            <p:ph/>
          </p:nvPr>
        </p:nvSpPr>
        <p:spPr>
          <a:xfrm>
            <a:off x="504000" y="176904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9" name="PlaceHolder 3"/>
          <p:cNvSpPr>
            <a:spLocks noGrp="1"/>
          </p:cNvSpPr>
          <p:nvPr>
            <p:ph/>
          </p:nvPr>
        </p:nvSpPr>
        <p:spPr>
          <a:xfrm>
            <a:off x="5152680" y="176904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10" name="PlaceHolder 4"/>
          <p:cNvSpPr>
            <a:spLocks noGrp="1"/>
          </p:cNvSpPr>
          <p:nvPr>
            <p:ph/>
          </p:nvPr>
        </p:nvSpPr>
        <p:spPr>
          <a:xfrm>
            <a:off x="504000" y="4059360"/>
            <a:ext cx="907164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6" name="PlaceHolder 5"/>
          <p:cNvSpPr>
            <a:spLocks noGrp="1"/>
          </p:cNvSpPr>
          <p:nvPr>
            <p:ph type="ftr" idx="2"/>
          </p:nvPr>
        </p:nvSpPr>
        <p:spPr/>
        <p:txBody>
          <a:bodyPr/>
          <a:lstStyle/>
          <a:p>
            <a:r>
              <a:t>Footer</a:t>
            </a:r>
          </a:p>
        </p:txBody>
      </p:sp>
      <p:sp>
        <p:nvSpPr>
          <p:cNvPr id="2" name="PlaceHolder 6"/>
          <p:cNvSpPr>
            <a:spLocks noGrp="1"/>
          </p:cNvSpPr>
          <p:nvPr>
            <p:ph type="sldNum" idx="3"/>
          </p:nvPr>
        </p:nvSpPr>
        <p:spPr/>
        <p:txBody>
          <a:bodyPr/>
          <a:lstStyle/>
          <a:p>
            <a:fld id="{83FEBA74-B402-41E0-BC44-C644C4075216}" type="slidenum">
              <a:t>‹#›</a:t>
            </a:fld>
            <a:endParaRPr/>
          </a:p>
        </p:txBody>
      </p:sp>
      <p:sp>
        <p:nvSpPr>
          <p:cNvPr id="3" name="PlaceHolder 7"/>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031" y="1763926"/>
            <a:ext cx="4452276" cy="4989036"/>
          </a:xfrm>
        </p:spPr>
        <p:txBody>
          <a:bodyPr/>
          <a:lstStyle>
            <a:lvl1pPr>
              <a:defRPr sz="2315"/>
            </a:lvl1pPr>
            <a:lvl2pPr>
              <a:defRPr sz="1984"/>
            </a:lvl2pPr>
            <a:lvl3pPr>
              <a:defRPr sz="1654"/>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4318" y="1763926"/>
            <a:ext cx="4452276" cy="4989036"/>
          </a:xfrm>
        </p:spPr>
        <p:txBody>
          <a:bodyPr/>
          <a:lstStyle>
            <a:lvl1pPr>
              <a:defRPr sz="2315"/>
            </a:lvl1pPr>
            <a:lvl2pPr>
              <a:defRPr sz="1984"/>
            </a:lvl2pPr>
            <a:lvl3pPr>
              <a:defRPr sz="1654"/>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5557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032" y="1692178"/>
            <a:ext cx="4454026" cy="705219"/>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504032" y="2397397"/>
            <a:ext cx="4454026" cy="4355563"/>
          </a:xfrm>
        </p:spPr>
        <p:txBody>
          <a:bodyPr/>
          <a:lstStyle>
            <a:lvl1pPr>
              <a:defRPr sz="1984"/>
            </a:lvl1pPr>
            <a:lvl2pPr>
              <a:defRPr sz="1654"/>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0819" y="1692178"/>
            <a:ext cx="4455776" cy="705219"/>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20819" y="2397397"/>
            <a:ext cx="4455776" cy="4355563"/>
          </a:xfrm>
        </p:spPr>
        <p:txBody>
          <a:bodyPr/>
          <a:lstStyle>
            <a:lvl1pPr>
              <a:defRPr sz="1984"/>
            </a:lvl1pPr>
            <a:lvl2pPr>
              <a:defRPr sz="1654"/>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76383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69135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86187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2" y="300987"/>
            <a:ext cx="3316456" cy="1280945"/>
          </a:xfrm>
        </p:spPr>
        <p:txBody>
          <a:bodyPr anchor="b"/>
          <a:lstStyle>
            <a:lvl1pPr algn="l">
              <a:defRPr sz="1654" b="1"/>
            </a:lvl1pPr>
          </a:lstStyle>
          <a:p>
            <a:r>
              <a:rPr lang="en-US"/>
              <a:t>Click to edit Master title style</a:t>
            </a:r>
          </a:p>
        </p:txBody>
      </p:sp>
      <p:sp>
        <p:nvSpPr>
          <p:cNvPr id="3" name="Content Placeholder 2"/>
          <p:cNvSpPr>
            <a:spLocks noGrp="1"/>
          </p:cNvSpPr>
          <p:nvPr>
            <p:ph idx="1"/>
          </p:nvPr>
        </p:nvSpPr>
        <p:spPr>
          <a:xfrm>
            <a:off x="3941244" y="300989"/>
            <a:ext cx="5635350" cy="6451973"/>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032" y="1581934"/>
            <a:ext cx="3316456" cy="5171028"/>
          </a:xfrm>
        </p:spPr>
        <p:txBody>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10931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1654" b="1"/>
            </a:lvl1pPr>
          </a:lstStyle>
          <a:p>
            <a:r>
              <a:rPr lang="en-US"/>
              <a:t>Click to edit Master title style</a:t>
            </a:r>
          </a:p>
        </p:txBody>
      </p:sp>
      <p:sp>
        <p:nvSpPr>
          <p:cNvPr id="3" name="Picture Placeholder 2"/>
          <p:cNvSpPr>
            <a:spLocks noGrp="1"/>
          </p:cNvSpPr>
          <p:nvPr>
            <p:ph type="pic" idx="1"/>
          </p:nvPr>
        </p:nvSpPr>
        <p:spPr>
          <a:xfrm>
            <a:off x="1975873" y="675471"/>
            <a:ext cx="6048375" cy="4535805"/>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12243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77590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9"/>
            <a:ext cx="2268141" cy="64502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031" y="302739"/>
            <a:ext cx="6636411"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116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51209" y="5705760"/>
            <a:ext cx="9624477" cy="931999"/>
          </a:xfrm>
        </p:spPr>
        <p:txBody>
          <a:bodyPr vert="horz" lIns="91440" tIns="45720" rIns="91440" bIns="45720" rtlCol="0" anchor="b">
            <a:normAutofit/>
          </a:bodyPr>
          <a:lstStyle>
            <a:lvl1pPr>
              <a:defRPr lang="en-US" sz="2728"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73892" y="6592037"/>
            <a:ext cx="9601795" cy="584615"/>
          </a:xfrm>
        </p:spPr>
        <p:txBody>
          <a:bodyPr vert="horz" lIns="91440" tIns="45720" rIns="91440" bIns="45720" rtlCol="0">
            <a:normAutofit/>
          </a:bodyPr>
          <a:lstStyle>
            <a:lvl1pPr marL="0" indent="0">
              <a:buNone/>
              <a:defRPr lang="en-US" sz="992" dirty="0">
                <a:solidFill>
                  <a:schemeClr val="tx2"/>
                </a:solidFill>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150AF6FA-7D1D-1351-A76E-43C54D28FD68}"/>
              </a:ext>
            </a:extLst>
          </p:cNvPr>
          <p:cNvSpPr>
            <a:spLocks noGrp="1"/>
          </p:cNvSpPr>
          <p:nvPr>
            <p:ph type="pic" sz="quarter" idx="13" hasCustomPrompt="1"/>
          </p:nvPr>
        </p:nvSpPr>
        <p:spPr>
          <a:xfrm>
            <a:off x="226731" y="293987"/>
            <a:ext cx="9632037" cy="5350431"/>
          </a:xfrm>
          <a:custGeom>
            <a:avLst/>
            <a:gdLst>
              <a:gd name="connsiteX0" fmla="*/ 291520 w 11651080"/>
              <a:gd name="connsiteY0" fmla="*/ 0 h 4853814"/>
              <a:gd name="connsiteX1" fmla="*/ 11359560 w 11651080"/>
              <a:gd name="connsiteY1" fmla="*/ 0 h 4853814"/>
              <a:gd name="connsiteX2" fmla="*/ 11651080 w 11651080"/>
              <a:gd name="connsiteY2" fmla="*/ 291520 h 4853814"/>
              <a:gd name="connsiteX3" fmla="*/ 11651080 w 11651080"/>
              <a:gd name="connsiteY3" fmla="*/ 4562294 h 4853814"/>
              <a:gd name="connsiteX4" fmla="*/ 11359560 w 11651080"/>
              <a:gd name="connsiteY4" fmla="*/ 4853814 h 4853814"/>
              <a:gd name="connsiteX5" fmla="*/ 291520 w 11651080"/>
              <a:gd name="connsiteY5" fmla="*/ 4853814 h 4853814"/>
              <a:gd name="connsiteX6" fmla="*/ 0 w 11651080"/>
              <a:gd name="connsiteY6" fmla="*/ 4562294 h 4853814"/>
              <a:gd name="connsiteX7" fmla="*/ 0 w 11651080"/>
              <a:gd name="connsiteY7" fmla="*/ 291520 h 4853814"/>
              <a:gd name="connsiteX8" fmla="*/ 291520 w 11651080"/>
              <a:gd name="connsiteY8" fmla="*/ 0 h 485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4853814">
                <a:moveTo>
                  <a:pt x="291520" y="0"/>
                </a:moveTo>
                <a:lnTo>
                  <a:pt x="11359560" y="0"/>
                </a:lnTo>
                <a:cubicBezTo>
                  <a:pt x="11520562" y="0"/>
                  <a:pt x="11651080" y="130518"/>
                  <a:pt x="11651080" y="291520"/>
                </a:cubicBezTo>
                <a:lnTo>
                  <a:pt x="11651080" y="4562294"/>
                </a:lnTo>
                <a:cubicBezTo>
                  <a:pt x="11651080" y="4723296"/>
                  <a:pt x="11520562" y="4853814"/>
                  <a:pt x="11359560" y="4853814"/>
                </a:cubicBezTo>
                <a:lnTo>
                  <a:pt x="291520" y="4853814"/>
                </a:lnTo>
                <a:cubicBezTo>
                  <a:pt x="130518" y="4853814"/>
                  <a:pt x="0" y="4723296"/>
                  <a:pt x="0" y="4562294"/>
                </a:cubicBezTo>
                <a:lnTo>
                  <a:pt x="0" y="291520"/>
                </a:lnTo>
                <a:cubicBezTo>
                  <a:pt x="0" y="130518"/>
                  <a:pt x="130518" y="0"/>
                  <a:pt x="291520"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51210" y="7045618"/>
            <a:ext cx="2319573" cy="364278"/>
          </a:xfrm>
        </p:spPr>
        <p:txBody>
          <a:bodyPr/>
          <a:lstStyle>
            <a:lvl1pPr>
              <a:defRPr>
                <a:solidFill>
                  <a:schemeClr val="tx2"/>
                </a:solidFill>
                <a:effectLst/>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728559" y="7045618"/>
            <a:ext cx="2889180" cy="364278"/>
          </a:xfrm>
        </p:spPr>
        <p:txBody>
          <a:bodyPr/>
          <a:lstStyle>
            <a:lvl1pPr algn="r">
              <a:defRPr>
                <a:solidFill>
                  <a:schemeClr val="tx2"/>
                </a:solidFill>
                <a:effectLst/>
              </a:defRPr>
            </a:lvl1pPr>
          </a:lstStyle>
          <a:p>
            <a:fld id="{9961397C-706D-4EB8-B1E1-D1B680D284C3}" type="datetime1">
              <a:rPr lang="en-US" smtClean="0"/>
              <a:t>12/21/2025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9617739" y="7045618"/>
            <a:ext cx="354878" cy="364278"/>
          </a:xfrm>
        </p:spPr>
        <p:txBody>
          <a:bodyPr/>
          <a:lstStyle>
            <a:lvl1pPr>
              <a:defRPr>
                <a:solidFill>
                  <a:schemeClr val="tx2"/>
                </a:solidFill>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07543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667" y="116712"/>
            <a:ext cx="5732692" cy="4224452"/>
          </a:xfrm>
        </p:spPr>
        <p:txBody>
          <a:bodyPr vert="horz" lIns="91440" tIns="45720" rIns="91440" bIns="45720" rtlCol="0" anchor="t">
            <a:normAutofit/>
          </a:bodyPr>
          <a:lstStyle>
            <a:lvl1pPr>
              <a:lnSpc>
                <a:spcPct val="90000"/>
              </a:lnSpc>
              <a:defRPr lang="en-US" sz="5457"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0039" y="5332880"/>
            <a:ext cx="3460175" cy="1011942"/>
          </a:xfrm>
        </p:spPr>
        <p:txBody>
          <a:bodyPr vert="horz" lIns="91440" tIns="45720" rIns="91440" bIns="45720" rtlCol="0" anchor="b">
            <a:normAutofit/>
          </a:bodyPr>
          <a:lstStyle>
            <a:lvl1pPr marL="0" indent="0">
              <a:buNone/>
              <a:defRPr lang="en-US" sz="1323" dirty="0">
                <a:solidFill>
                  <a:schemeClr val="tx2"/>
                </a:solidFill>
              </a:defRPr>
            </a:lvl1pPr>
          </a:lstStyle>
          <a:p>
            <a:pPr lvl="0"/>
            <a:r>
              <a:rPr lang="en-US"/>
              <a:t>Click to edit Master subtitle style</a:t>
            </a:r>
            <a:endParaRPr lang="en-US" dirty="0"/>
          </a:p>
        </p:txBody>
      </p:sp>
      <p:sp>
        <p:nvSpPr>
          <p:cNvPr id="13" name="Freeform: Shape 12">
            <a:extLst>
              <a:ext uri="{FF2B5EF4-FFF2-40B4-BE49-F238E27FC236}">
                <a16:creationId xmlns:a16="http://schemas.microsoft.com/office/drawing/2014/main" id="{B7D523F3-FDC7-CB09-72C3-675307026069}"/>
              </a:ext>
              <a:ext uri="{C183D7F6-B498-43B3-948B-1728B52AA6E4}">
                <adec:decorative xmlns:adec="http://schemas.microsoft.com/office/drawing/2017/decorative" val="1"/>
              </a:ext>
            </a:extLst>
          </p:cNvPr>
          <p:cNvSpPr/>
          <p:nvPr/>
        </p:nvSpPr>
        <p:spPr>
          <a:xfrm>
            <a:off x="6360874" y="0"/>
            <a:ext cx="3719751" cy="6712991"/>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9" name="Picture Placeholder 10">
            <a:extLst>
              <a:ext uri="{FF2B5EF4-FFF2-40B4-BE49-F238E27FC236}">
                <a16:creationId xmlns:a16="http://schemas.microsoft.com/office/drawing/2014/main" id="{47046596-FFEC-0663-2F9B-19F442C8D1F7}"/>
              </a:ext>
            </a:extLst>
          </p:cNvPr>
          <p:cNvSpPr>
            <a:spLocks noGrp="1"/>
          </p:cNvSpPr>
          <p:nvPr>
            <p:ph type="pic" sz="quarter" idx="13" hasCustomPrompt="1"/>
          </p:nvPr>
        </p:nvSpPr>
        <p:spPr>
          <a:xfrm>
            <a:off x="6351502" y="0"/>
            <a:ext cx="3729124" cy="6719711"/>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blipFill dpi="0" rotWithShape="1">
            <a:blip r:embed="rId2">
              <a:alphaModFix amt="8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4405041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12" name="PlaceHolder 2"/>
          <p:cNvSpPr>
            <a:spLocks noGrp="1"/>
          </p:cNvSpPr>
          <p:nvPr>
            <p:ph type="subTitle"/>
          </p:nvPr>
        </p:nvSpPr>
        <p:spPr>
          <a:xfrm>
            <a:off x="504000" y="1769040"/>
            <a:ext cx="9071640" cy="4384440"/>
          </a:xfrm>
          <a:prstGeom prst="rect">
            <a:avLst/>
          </a:prstGeom>
          <a:noFill/>
          <a:ln w="0">
            <a:noFill/>
          </a:ln>
        </p:spPr>
        <p:txBody>
          <a:bodyPr lIns="0" tIns="0" rIns="0" bIns="0" anchor="ctr">
            <a:spAutoFit/>
          </a:bodyPr>
          <a:lstStyle/>
          <a:p>
            <a:pPr indent="0" algn="ctr">
              <a:buNone/>
            </a:pPr>
            <a:endParaRPr lang="en-US" sz="3200" b="0" u="none" strike="noStrike">
              <a:solidFill>
                <a:srgbClr val="000000"/>
              </a:solidFill>
              <a:effectLst/>
              <a:uFillTx/>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4FD5DCDB-73A3-43DB-9497-C2983C3A7AD2}"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5079" y="907161"/>
            <a:ext cx="8852049" cy="75388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40502" y="1661047"/>
            <a:ext cx="8841586" cy="5142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95530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468947" y="1517241"/>
            <a:ext cx="3170695" cy="2973472"/>
          </a:xfrm>
        </p:spPr>
        <p:txBody>
          <a:bodyPr vert="horz" lIns="91440" tIns="45720" rIns="91440" bIns="45720" rtlCol="0" anchor="b">
            <a:normAutofit/>
          </a:bodyPr>
          <a:lstStyle>
            <a:lvl1pPr>
              <a:defRPr lang="en-US" sz="2976"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468947" y="4490713"/>
            <a:ext cx="2975909" cy="1281165"/>
          </a:xfrm>
        </p:spPr>
        <p:txBody>
          <a:bodyPr vert="horz" lIns="91440" tIns="45720" rIns="91440" bIns="45720" rtlCol="0" anchor="ctr">
            <a:normAutofit/>
          </a:bodyPr>
          <a:lstStyle>
            <a:lvl1pPr marL="0" indent="0">
              <a:lnSpc>
                <a:spcPct val="100000"/>
              </a:lnSpc>
              <a:buNone/>
              <a:defRPr lang="en-US" sz="1323" dirty="0"/>
            </a:lvl1pPr>
          </a:lstStyle>
          <a:p>
            <a:pPr lvl="0"/>
            <a:r>
              <a:rPr lang="en-US"/>
              <a:t>Click to edit Master subtitle style</a:t>
            </a:r>
            <a:endParaRPr lang="en-US" dirty="0"/>
          </a:p>
        </p:txBody>
      </p:sp>
      <p:sp>
        <p:nvSpPr>
          <p:cNvPr id="8" name="Picture Placeholder 10">
            <a:extLst>
              <a:ext uri="{FF2B5EF4-FFF2-40B4-BE49-F238E27FC236}">
                <a16:creationId xmlns:a16="http://schemas.microsoft.com/office/drawing/2014/main" id="{51CC2D7F-4DE5-3D21-470F-8B959A5C44D8}"/>
              </a:ext>
            </a:extLst>
          </p:cNvPr>
          <p:cNvSpPr>
            <a:spLocks noGrp="1"/>
          </p:cNvSpPr>
          <p:nvPr>
            <p:ph type="pic" sz="quarter" idx="13" hasCustomPrompt="1"/>
          </p:nvPr>
        </p:nvSpPr>
        <p:spPr>
          <a:xfrm>
            <a:off x="0" y="0"/>
            <a:ext cx="6014642" cy="6719711"/>
          </a:xfrm>
          <a:custGeom>
            <a:avLst/>
            <a:gdLst>
              <a:gd name="connsiteX0" fmla="*/ 0 w 7274402"/>
              <a:gd name="connsiteY0" fmla="*/ 0 h 6096000"/>
              <a:gd name="connsiteX1" fmla="*/ 7274402 w 7274402"/>
              <a:gd name="connsiteY1" fmla="*/ 0 h 6096000"/>
              <a:gd name="connsiteX2" fmla="*/ 7274402 w 7274402"/>
              <a:gd name="connsiteY2" fmla="*/ 5598011 h 6096000"/>
              <a:gd name="connsiteX3" fmla="*/ 6779450 w 7274402"/>
              <a:gd name="connsiteY3" fmla="*/ 6096000 h 6096000"/>
              <a:gd name="connsiteX4" fmla="*/ 0 w 7274402"/>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402" h="6096000">
                <a:moveTo>
                  <a:pt x="0" y="0"/>
                </a:moveTo>
                <a:lnTo>
                  <a:pt x="7274402" y="0"/>
                </a:lnTo>
                <a:lnTo>
                  <a:pt x="7274402" y="5598011"/>
                </a:lnTo>
                <a:cubicBezTo>
                  <a:pt x="7274402" y="5873043"/>
                  <a:pt x="7052804" y="6096000"/>
                  <a:pt x="6779450" y="6096000"/>
                </a:cubicBezTo>
                <a:lnTo>
                  <a:pt x="0" y="60960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1718451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53866" y="209991"/>
            <a:ext cx="3244365" cy="2947255"/>
          </a:xfrm>
        </p:spPr>
        <p:txBody>
          <a:bodyPr vert="horz" lIns="91440" tIns="45720" rIns="91440" bIns="45720" rtlCol="0" anchor="t">
            <a:normAutofit/>
          </a:bodyPr>
          <a:lstStyle>
            <a:lvl1pPr>
              <a:lnSpc>
                <a:spcPct val="95000"/>
              </a:lnSpc>
              <a:defRPr lang="en-US" sz="2976"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0039" y="5372409"/>
            <a:ext cx="2709813" cy="1354684"/>
          </a:xfrm>
        </p:spPr>
        <p:txBody>
          <a:bodyPr vert="horz" lIns="91440" tIns="45720" rIns="91440" bIns="45720" rtlCol="0" anchor="b">
            <a:normAutofit/>
          </a:bodyPr>
          <a:lstStyle>
            <a:lvl1pPr marL="0" indent="0">
              <a:buNone/>
              <a:defRPr lang="en-US" sz="1323" dirty="0">
                <a:solidFill>
                  <a:schemeClr val="tx2"/>
                </a:solidFill>
              </a:defRPr>
            </a:lvl1pPr>
          </a:lstStyle>
          <a:p>
            <a:pPr lvl="0"/>
            <a:r>
              <a:rPr lang="en-US"/>
              <a:t>Click to edit Master subtitle style</a:t>
            </a:r>
            <a:endParaRPr lang="en-US" dirty="0"/>
          </a:p>
        </p:txBody>
      </p:sp>
      <p:sp>
        <p:nvSpPr>
          <p:cNvPr id="8" name="Picture Placeholder 7">
            <a:extLst>
              <a:ext uri="{FF2B5EF4-FFF2-40B4-BE49-F238E27FC236}">
                <a16:creationId xmlns:a16="http://schemas.microsoft.com/office/drawing/2014/main" id="{1E33A8AF-9A38-4027-A746-F135FF75F2EF}"/>
              </a:ext>
            </a:extLst>
          </p:cNvPr>
          <p:cNvSpPr>
            <a:spLocks noGrp="1"/>
          </p:cNvSpPr>
          <p:nvPr>
            <p:ph type="pic" sz="quarter" idx="13" hasCustomPrompt="1"/>
          </p:nvPr>
        </p:nvSpPr>
        <p:spPr>
          <a:xfrm>
            <a:off x="3922105" y="0"/>
            <a:ext cx="6158520" cy="6717244"/>
          </a:xfrm>
          <a:custGeom>
            <a:avLst/>
            <a:gdLst>
              <a:gd name="connsiteX0" fmla="*/ 0 w 7448415"/>
              <a:gd name="connsiteY0" fmla="*/ 0 h 6093762"/>
              <a:gd name="connsiteX1" fmla="*/ 7448415 w 7448415"/>
              <a:gd name="connsiteY1" fmla="*/ 0 h 6093762"/>
              <a:gd name="connsiteX2" fmla="*/ 7448415 w 7448415"/>
              <a:gd name="connsiteY2" fmla="*/ 6093762 h 6093762"/>
              <a:gd name="connsiteX3" fmla="*/ 501521 w 7448415"/>
              <a:gd name="connsiteY3" fmla="*/ 6093762 h 6093762"/>
              <a:gd name="connsiteX4" fmla="*/ 0 w 7448415"/>
              <a:gd name="connsiteY4" fmla="*/ 5592240 h 60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415" h="6093762">
                <a:moveTo>
                  <a:pt x="0" y="0"/>
                </a:moveTo>
                <a:lnTo>
                  <a:pt x="7448415" y="0"/>
                </a:lnTo>
                <a:lnTo>
                  <a:pt x="7448415" y="6093762"/>
                </a:lnTo>
                <a:lnTo>
                  <a:pt x="501521" y="6093762"/>
                </a:lnTo>
                <a:cubicBezTo>
                  <a:pt x="224538" y="6093762"/>
                  <a:pt x="0" y="5869223"/>
                  <a:pt x="0" y="5592240"/>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30039" y="6976740"/>
            <a:ext cx="2329024" cy="372944"/>
          </a:xfrm>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1380714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04031" y="5735273"/>
            <a:ext cx="8978057" cy="937400"/>
          </a:xfrm>
        </p:spPr>
        <p:txBody>
          <a:bodyPr vert="horz" lIns="91440" tIns="45720" rIns="91440" bIns="45720" rtlCol="0" anchor="b">
            <a:normAutofit/>
          </a:bodyPr>
          <a:lstStyle>
            <a:lvl1pPr>
              <a:lnSpc>
                <a:spcPct val="90000"/>
              </a:lnSpc>
              <a:defRPr lang="en-US" sz="2976"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04031" y="6592037"/>
            <a:ext cx="8978057" cy="461980"/>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9" name="Picture Placeholder 7">
            <a:extLst>
              <a:ext uri="{FF2B5EF4-FFF2-40B4-BE49-F238E27FC236}">
                <a16:creationId xmlns:a16="http://schemas.microsoft.com/office/drawing/2014/main" id="{5E742D34-DBD4-0DEA-071F-32C82E7EB45A}"/>
              </a:ext>
            </a:extLst>
          </p:cNvPr>
          <p:cNvSpPr>
            <a:spLocks noGrp="1"/>
          </p:cNvSpPr>
          <p:nvPr>
            <p:ph type="pic" sz="quarter" idx="13" hasCustomPrompt="1"/>
          </p:nvPr>
        </p:nvSpPr>
        <p:spPr>
          <a:xfrm>
            <a:off x="0" y="0"/>
            <a:ext cx="9482088" cy="5531910"/>
          </a:xfrm>
          <a:custGeom>
            <a:avLst/>
            <a:gdLst>
              <a:gd name="connsiteX0" fmla="*/ 0 w 11468100"/>
              <a:gd name="connsiteY0" fmla="*/ 0 h 5091600"/>
              <a:gd name="connsiteX1" fmla="*/ 11468100 w 11468100"/>
              <a:gd name="connsiteY1" fmla="*/ 0 h 5091600"/>
              <a:gd name="connsiteX2" fmla="*/ 11468100 w 11468100"/>
              <a:gd name="connsiteY2" fmla="*/ 4590078 h 5091600"/>
              <a:gd name="connsiteX3" fmla="*/ 10966578 w 11468100"/>
              <a:gd name="connsiteY3" fmla="*/ 5091600 h 5091600"/>
              <a:gd name="connsiteX4" fmla="*/ 0 w 11468100"/>
              <a:gd name="connsiteY4" fmla="*/ 5091600 h 509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5091600">
                <a:moveTo>
                  <a:pt x="0" y="0"/>
                </a:moveTo>
                <a:lnTo>
                  <a:pt x="11468100" y="0"/>
                </a:lnTo>
                <a:lnTo>
                  <a:pt x="11468100" y="4590078"/>
                </a:lnTo>
                <a:cubicBezTo>
                  <a:pt x="11468100" y="4867061"/>
                  <a:pt x="11243561" y="5091600"/>
                  <a:pt x="10966578" y="5091600"/>
                </a:cubicBezTo>
                <a:lnTo>
                  <a:pt x="0" y="50916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04032" y="7307686"/>
            <a:ext cx="2319573" cy="251989"/>
          </a:xfrm>
        </p:spPr>
        <p:txBody>
          <a:bodyPr/>
          <a:lstStyle>
            <a:lvl1pPr>
              <a:defRPr>
                <a:solidFill>
                  <a:schemeClr val="tx2"/>
                </a:solidFill>
                <a:effectLst/>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19970" y="7307686"/>
            <a:ext cx="1965299" cy="251989"/>
          </a:xfrm>
        </p:spPr>
        <p:txBody>
          <a:bodyPr/>
          <a:lstStyle>
            <a:lvl1pPr>
              <a:defRPr>
                <a:solidFill>
                  <a:schemeClr val="tx2"/>
                </a:solidFill>
                <a:effectLst/>
              </a:defRPr>
            </a:lvl1p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9221716" y="7307686"/>
            <a:ext cx="354878" cy="251989"/>
          </a:xfrm>
        </p:spPr>
        <p:txBody>
          <a:bodyPr/>
          <a:lstStyle>
            <a:lvl1pPr>
              <a:defRPr>
                <a:solidFill>
                  <a:schemeClr val="tx2"/>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0044188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09426" y="275863"/>
            <a:ext cx="8014097" cy="5073784"/>
          </a:xfrm>
        </p:spPr>
        <p:txBody>
          <a:bodyPr vert="horz" lIns="91440" tIns="45720" rIns="91440" bIns="45720" rtlCol="0" anchor="t">
            <a:normAutofit/>
          </a:bodyPr>
          <a:lstStyle>
            <a:lvl1pPr>
              <a:lnSpc>
                <a:spcPct val="90000"/>
              </a:lnSpc>
              <a:defRPr lang="en-US" sz="6614"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0039" y="5570101"/>
            <a:ext cx="4343953" cy="933872"/>
          </a:xfrm>
        </p:spPr>
        <p:txBody>
          <a:bodyPr vert="horz" lIns="91440" tIns="45720" rIns="91440" bIns="45720" rtlCol="0" anchor="b">
            <a:normAutofit/>
          </a:bodyPr>
          <a:lstStyle>
            <a:lvl1pPr marL="0" indent="0">
              <a:buNone/>
              <a:defRPr lang="en-US" sz="1323"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1762972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116932" y="2099139"/>
            <a:ext cx="5857374" cy="2594579"/>
          </a:xfrm>
        </p:spPr>
        <p:txBody>
          <a:bodyPr anchor="ctr">
            <a:normAutofit/>
          </a:bodyPr>
          <a:lstStyle>
            <a:lvl1pPr algn="ctr">
              <a:lnSpc>
                <a:spcPct val="80000"/>
              </a:lnSpc>
              <a:defRPr sz="4961">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97895" y="5067525"/>
            <a:ext cx="4695449" cy="1192903"/>
          </a:xfrm>
        </p:spPr>
        <p:txBody>
          <a:bodyPr anchor="t">
            <a:normAutofit/>
          </a:bodyPr>
          <a:lstStyle>
            <a:lvl1pPr marL="0" indent="0" algn="ctr">
              <a:buNone/>
              <a:defRPr sz="1323">
                <a:solidFill>
                  <a:schemeClr val="tx2"/>
                </a:solidFill>
              </a:defRPr>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5409924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 y="145142"/>
            <a:ext cx="10021328" cy="5614319"/>
          </a:xfrm>
        </p:spPr>
        <p:txBody>
          <a:bodyPr vert="horz" lIns="91440" tIns="45720" rIns="91440" bIns="45720" rtlCol="0" anchor="t">
            <a:normAutofit/>
          </a:bodyPr>
          <a:lstStyle>
            <a:lvl1pPr>
              <a:lnSpc>
                <a:spcPct val="85000"/>
              </a:lnSpc>
              <a:defRPr lang="en-US" sz="10335" spc="-41" baseline="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0039" y="5904603"/>
            <a:ext cx="5303976" cy="824991"/>
          </a:xfrm>
        </p:spPr>
        <p:txBody>
          <a:bodyPr vert="horz" lIns="91440" tIns="45720" rIns="91440" bIns="45720" rtlCol="0" anchor="ctr">
            <a:normAutofit/>
          </a:bodyPr>
          <a:lstStyle>
            <a:lvl1pPr marL="0" indent="0">
              <a:buNone/>
              <a:defRPr lang="en-US" sz="1323"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0438742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 uri="{C183D7F6-B498-43B3-948B-1728B52AA6E4}">
                <adec:decorative xmlns:adec="http://schemas.microsoft.com/office/drawing/2017/decorative" val="1"/>
              </a:ext>
            </a:extLst>
          </p:cNvPr>
          <p:cNvSpPr/>
          <p:nvPr/>
        </p:nvSpPr>
        <p:spPr>
          <a:xfrm>
            <a:off x="0" y="0"/>
            <a:ext cx="10080625" cy="7559675"/>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88"/>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176694" y="2139530"/>
            <a:ext cx="7252345" cy="5420146"/>
          </a:xfrm>
        </p:spPr>
        <p:txBody>
          <a:bodyPr anchor="b">
            <a:normAutofit/>
          </a:bodyPr>
          <a:lstStyle>
            <a:lvl1pPr>
              <a:lnSpc>
                <a:spcPct val="90000"/>
              </a:lnSpc>
              <a:defRPr sz="5788">
                <a:solidFill>
                  <a:schemeClr val="accent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630039" y="70557"/>
            <a:ext cx="2329024" cy="372944"/>
          </a:xfrm>
        </p:spPr>
        <p:txBody>
          <a:bodyPr/>
          <a:lstStyle>
            <a:lvl1pPr>
              <a:defRPr>
                <a:solidFill>
                  <a:schemeClr val="accent1"/>
                </a:solidFill>
              </a:defRPr>
            </a:lvl1pPr>
          </a:lstStyle>
          <a:p>
            <a:endParaRPr lang="en-US"/>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7681436" y="70557"/>
            <a:ext cx="1333396" cy="372944"/>
          </a:xfrm>
        </p:spPr>
        <p:txBody>
          <a:bodyPr/>
          <a:lstStyle>
            <a:lvl1pPr>
              <a:defRPr>
                <a:solidFill>
                  <a:schemeClr val="accent1"/>
                </a:solidFill>
              </a:defRPr>
            </a:lvl1p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9140607" y="70557"/>
            <a:ext cx="378023" cy="372944"/>
          </a:xfrm>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94638201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2D3B99D-E6B2-4EE8-0A54-0FAA367757A0}"/>
              </a:ext>
              <a:ext uri="{C183D7F6-B498-43B3-948B-1728B52AA6E4}">
                <adec:decorative xmlns:adec="http://schemas.microsoft.com/office/drawing/2017/decorative" val="1"/>
              </a:ext>
            </a:extLst>
          </p:cNvPr>
          <p:cNvSpPr/>
          <p:nvPr/>
        </p:nvSpPr>
        <p:spPr>
          <a:xfrm>
            <a:off x="3088664" y="2999499"/>
            <a:ext cx="6991960" cy="4560178"/>
          </a:xfrm>
          <a:custGeom>
            <a:avLst/>
            <a:gdLst>
              <a:gd name="connsiteX0" fmla="*/ 501522 w 8456418"/>
              <a:gd name="connsiteY0" fmla="*/ 0 h 4136911"/>
              <a:gd name="connsiteX1" fmla="*/ 7315160 w 8456418"/>
              <a:gd name="connsiteY1" fmla="*/ 0 h 4136911"/>
              <a:gd name="connsiteX2" fmla="*/ 7389577 w 8456418"/>
              <a:gd name="connsiteY2" fmla="*/ 0 h 4136911"/>
              <a:gd name="connsiteX3" fmla="*/ 8456418 w 8456418"/>
              <a:gd name="connsiteY3" fmla="*/ 0 h 4136911"/>
              <a:gd name="connsiteX4" fmla="*/ 8456418 w 8456418"/>
              <a:gd name="connsiteY4" fmla="*/ 4136910 h 4136911"/>
              <a:gd name="connsiteX5" fmla="*/ 7389577 w 8456418"/>
              <a:gd name="connsiteY5" fmla="*/ 4136910 h 4136911"/>
              <a:gd name="connsiteX6" fmla="*/ 7389577 w 8456418"/>
              <a:gd name="connsiteY6" fmla="*/ 4136911 h 4136911"/>
              <a:gd name="connsiteX7" fmla="*/ 0 w 8456418"/>
              <a:gd name="connsiteY7" fmla="*/ 4136911 h 4136911"/>
              <a:gd name="connsiteX8" fmla="*/ 0 w 8456418"/>
              <a:gd name="connsiteY8" fmla="*/ 501522 h 4136911"/>
              <a:gd name="connsiteX9" fmla="*/ 501522 w 8456418"/>
              <a:gd name="connsiteY9" fmla="*/ 0 h 413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6418" h="4136911">
                <a:moveTo>
                  <a:pt x="501522" y="0"/>
                </a:moveTo>
                <a:lnTo>
                  <a:pt x="7315160" y="0"/>
                </a:lnTo>
                <a:lnTo>
                  <a:pt x="7389577" y="0"/>
                </a:lnTo>
                <a:lnTo>
                  <a:pt x="8456418" y="0"/>
                </a:lnTo>
                <a:lnTo>
                  <a:pt x="8456418" y="4136910"/>
                </a:lnTo>
                <a:lnTo>
                  <a:pt x="7389577" y="4136910"/>
                </a:lnTo>
                <a:lnTo>
                  <a:pt x="7389577" y="4136911"/>
                </a:lnTo>
                <a:lnTo>
                  <a:pt x="0" y="4136911"/>
                </a:lnTo>
                <a:lnTo>
                  <a:pt x="0" y="501522"/>
                </a:lnTo>
                <a:cubicBezTo>
                  <a:pt x="0" y="224539"/>
                  <a:pt x="224538" y="0"/>
                  <a:pt x="501522"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31832" y="148538"/>
            <a:ext cx="9450256" cy="2440320"/>
          </a:xfrm>
        </p:spPr>
        <p:txBody>
          <a:bodyPr anchor="t">
            <a:normAutofit/>
          </a:bodyPr>
          <a:lstStyle>
            <a:lvl1pPr>
              <a:lnSpc>
                <a:spcPct val="80000"/>
              </a:lnSpc>
              <a:defRPr sz="7441">
                <a:solidFill>
                  <a:schemeClr val="accent1"/>
                </a:solidFill>
              </a:defRPr>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3528219" y="3443852"/>
            <a:ext cx="5953869" cy="3275859"/>
          </a:xfrm>
        </p:spPr>
        <p:txBody>
          <a:bodyPr vert="horz" lIns="91440" tIns="45720" rIns="91440" bIns="45720" rtlCol="0">
            <a:normAutofit/>
          </a:bodyPr>
          <a:lstStyle>
            <a:lvl1pPr marL="283510" indent="-283510">
              <a:buFont typeface="+mj-lt"/>
              <a:buAutoNum type="arabicPeriod"/>
              <a:defRPr lang="en-US" sz="1323" dirty="0"/>
            </a:lvl1pPr>
            <a:lvl2pPr marL="472516" indent="-283510">
              <a:buFont typeface="+mj-lt"/>
              <a:buAutoNum type="arabicPeriod"/>
              <a:defRPr lang="en-US" dirty="0"/>
            </a:lvl2pPr>
            <a:lvl3pPr marL="661523" indent="-283510">
              <a:buFont typeface="+mj-lt"/>
              <a:buAutoNum type="arabicPeriod"/>
              <a:defRPr lang="en-US" dirty="0"/>
            </a:lvl3pPr>
            <a:lvl4pPr marL="850529" indent="-283510">
              <a:buFont typeface="+mj-lt"/>
              <a:buAutoNum type="arabicPeriod"/>
              <a:defRPr lang="en-US" dirty="0"/>
            </a:lvl4pPr>
            <a:lvl5pPr marL="1039536" indent="-28351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4158215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116843" y="169975"/>
            <a:ext cx="9365245" cy="1952040"/>
          </a:xfrm>
        </p:spPr>
        <p:txBody>
          <a:bodyPr anchor="t">
            <a:noAutofit/>
          </a:bodyPr>
          <a:lstStyle>
            <a:lvl1pPr>
              <a:lnSpc>
                <a:spcPct val="80000"/>
              </a:lnSpc>
              <a:defRPr sz="7276">
                <a:solidFill>
                  <a:schemeClr val="accent1"/>
                </a:solidFill>
              </a:defRPr>
            </a:lvl1pPr>
          </a:lstStyle>
          <a:p>
            <a:r>
              <a:rPr lang="en-US" dirty="0"/>
              <a:t>Agenda</a:t>
            </a:r>
          </a:p>
        </p:txBody>
      </p:sp>
      <p:sp>
        <p:nvSpPr>
          <p:cNvPr id="16" name="Picture Placeholder 15">
            <a:extLst>
              <a:ext uri="{FF2B5EF4-FFF2-40B4-BE49-F238E27FC236}">
                <a16:creationId xmlns:a16="http://schemas.microsoft.com/office/drawing/2014/main" id="{DFF180EE-9609-8056-7D1A-0AB8C9676916}"/>
              </a:ext>
            </a:extLst>
          </p:cNvPr>
          <p:cNvSpPr>
            <a:spLocks noGrp="1"/>
          </p:cNvSpPr>
          <p:nvPr>
            <p:ph type="pic" sz="quarter" idx="15" hasCustomPrompt="1"/>
          </p:nvPr>
        </p:nvSpPr>
        <p:spPr>
          <a:xfrm>
            <a:off x="0" y="2498674"/>
            <a:ext cx="5681115" cy="5061001"/>
          </a:xfrm>
          <a:custGeom>
            <a:avLst/>
            <a:gdLst>
              <a:gd name="connsiteX0" fmla="*/ 0 w 6871018"/>
              <a:gd name="connsiteY0" fmla="*/ 0 h 4591248"/>
              <a:gd name="connsiteX1" fmla="*/ 6369496 w 6871018"/>
              <a:gd name="connsiteY1" fmla="*/ 0 h 4591248"/>
              <a:gd name="connsiteX2" fmla="*/ 6871018 w 6871018"/>
              <a:gd name="connsiteY2" fmla="*/ 501522 h 4591248"/>
              <a:gd name="connsiteX3" fmla="*/ 6871018 w 6871018"/>
              <a:gd name="connsiteY3" fmla="*/ 4591248 h 4591248"/>
              <a:gd name="connsiteX4" fmla="*/ 0 w 6871018"/>
              <a:gd name="connsiteY4" fmla="*/ 4591248 h 459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018" h="4591248">
                <a:moveTo>
                  <a:pt x="0" y="0"/>
                </a:moveTo>
                <a:lnTo>
                  <a:pt x="6369496" y="0"/>
                </a:lnTo>
                <a:cubicBezTo>
                  <a:pt x="6646479" y="0"/>
                  <a:pt x="6871018" y="224539"/>
                  <a:pt x="6871018" y="501522"/>
                </a:cubicBezTo>
                <a:lnTo>
                  <a:pt x="6871018" y="4591248"/>
                </a:lnTo>
                <a:lnTo>
                  <a:pt x="0" y="4591248"/>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10" name="Freeform: Shape 9">
            <a:extLst>
              <a:ext uri="{FF2B5EF4-FFF2-40B4-BE49-F238E27FC236}">
                <a16:creationId xmlns:a16="http://schemas.microsoft.com/office/drawing/2014/main" id="{0ED03D8A-5554-BC86-D031-989A4FC017F9}"/>
              </a:ext>
              <a:ext uri="{C183D7F6-B498-43B3-948B-1728B52AA6E4}">
                <adec:decorative xmlns:adec="http://schemas.microsoft.com/office/drawing/2017/decorative" val="1"/>
              </a:ext>
            </a:extLst>
          </p:cNvPr>
          <p:cNvSpPr/>
          <p:nvPr/>
        </p:nvSpPr>
        <p:spPr>
          <a:xfrm>
            <a:off x="5857354" y="2498674"/>
            <a:ext cx="4223272" cy="5061001"/>
          </a:xfrm>
          <a:custGeom>
            <a:avLst/>
            <a:gdLst>
              <a:gd name="connsiteX0" fmla="*/ 501521 w 5107831"/>
              <a:gd name="connsiteY0" fmla="*/ 0 h 4591248"/>
              <a:gd name="connsiteX1" fmla="*/ 5107831 w 5107831"/>
              <a:gd name="connsiteY1" fmla="*/ 0 h 4591248"/>
              <a:gd name="connsiteX2" fmla="*/ 5107831 w 5107831"/>
              <a:gd name="connsiteY2" fmla="*/ 4591248 h 4591248"/>
              <a:gd name="connsiteX3" fmla="*/ 0 w 5107831"/>
              <a:gd name="connsiteY3" fmla="*/ 4591248 h 4591248"/>
              <a:gd name="connsiteX4" fmla="*/ 0 w 5107831"/>
              <a:gd name="connsiteY4" fmla="*/ 501522 h 4591248"/>
              <a:gd name="connsiteX5" fmla="*/ 501521 w 5107831"/>
              <a:gd name="connsiteY5" fmla="*/ 0 h 459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831" h="4591248">
                <a:moveTo>
                  <a:pt x="501521" y="0"/>
                </a:moveTo>
                <a:lnTo>
                  <a:pt x="5107831" y="0"/>
                </a:lnTo>
                <a:lnTo>
                  <a:pt x="5107831" y="4591248"/>
                </a:lnTo>
                <a:lnTo>
                  <a:pt x="0" y="4591248"/>
                </a:lnTo>
                <a:lnTo>
                  <a:pt x="0" y="501522"/>
                </a:lnTo>
                <a:cubicBezTo>
                  <a:pt x="0" y="224539"/>
                  <a:pt x="224538" y="0"/>
                  <a:pt x="50152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282063" y="3045090"/>
            <a:ext cx="3200025" cy="3674620"/>
          </a:xfrm>
        </p:spPr>
        <p:txBody>
          <a:bodyPr vert="horz" lIns="91440" tIns="45720" rIns="91440" bIns="45720" rtlCol="0">
            <a:normAutofit/>
          </a:bodyPr>
          <a:lstStyle>
            <a:lvl1pPr marL="283510" indent="-283510">
              <a:buFont typeface="+mj-lt"/>
              <a:buAutoNum type="arabicPeriod"/>
              <a:defRPr lang="en-US" sz="1323" dirty="0"/>
            </a:lvl1pPr>
            <a:lvl2pPr marL="472516" indent="-283510">
              <a:buFont typeface="+mj-lt"/>
              <a:buAutoNum type="arabicPeriod"/>
              <a:defRPr lang="en-US" dirty="0"/>
            </a:lvl2pPr>
            <a:lvl3pPr marL="661523" indent="-283510">
              <a:buFont typeface="+mj-lt"/>
              <a:buAutoNum type="arabicPeriod"/>
              <a:defRPr lang="en-US" dirty="0"/>
            </a:lvl3pPr>
            <a:lvl4pPr marL="850529" indent="-283510">
              <a:buFont typeface="+mj-lt"/>
              <a:buAutoNum type="arabicPeriod"/>
              <a:defRPr lang="en-US" dirty="0"/>
            </a:lvl4pPr>
            <a:lvl5pPr marL="1039536" indent="-28351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282063" y="6976740"/>
            <a:ext cx="1670628"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853304" y="6976740"/>
            <a:ext cx="1162444" cy="372944"/>
          </a:xfrm>
        </p:spPr>
        <p:txBody>
          <a:bodyPr/>
          <a:lstStyle>
            <a:lvl1pPr>
              <a:defRPr>
                <a:solidFill>
                  <a:schemeClr val="tx1"/>
                </a:solidFill>
                <a:effectLst/>
              </a:defRPr>
            </a:lvl1p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476972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fault">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14" name="PlaceHolder 2"/>
          <p:cNvSpPr>
            <a:spLocks noGrp="1"/>
          </p:cNvSpPr>
          <p:nvPr>
            <p:ph/>
          </p:nvPr>
        </p:nvSpPr>
        <p:spPr>
          <a:xfrm>
            <a:off x="504000" y="1769040"/>
            <a:ext cx="4426920" cy="43844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15" name="PlaceHolder 3"/>
          <p:cNvSpPr>
            <a:spLocks noGrp="1"/>
          </p:cNvSpPr>
          <p:nvPr>
            <p:ph/>
          </p:nvPr>
        </p:nvSpPr>
        <p:spPr>
          <a:xfrm>
            <a:off x="5152680" y="1769040"/>
            <a:ext cx="4426920" cy="43844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6E003A17-A044-4573-A218-3691A3C09A02}"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172333" y="5990052"/>
            <a:ext cx="9309755" cy="1477797"/>
          </a:xfrm>
        </p:spPr>
        <p:txBody>
          <a:bodyPr anchor="ctr">
            <a:noAutofit/>
          </a:bodyPr>
          <a:lstStyle>
            <a:lvl1pPr>
              <a:lnSpc>
                <a:spcPct val="80000"/>
              </a:lnSpc>
              <a:defRPr sz="7607">
                <a:solidFill>
                  <a:schemeClr val="accent1"/>
                </a:solidFill>
              </a:defRPr>
            </a:lvl1pPr>
          </a:lstStyle>
          <a:p>
            <a:r>
              <a:rPr lang="en-US" dirty="0"/>
              <a:t>Agenda</a:t>
            </a:r>
          </a:p>
        </p:txBody>
      </p:sp>
      <p:sp>
        <p:nvSpPr>
          <p:cNvPr id="4" name="Picture Placeholder 3">
            <a:extLst>
              <a:ext uri="{FF2B5EF4-FFF2-40B4-BE49-F238E27FC236}">
                <a16:creationId xmlns:a16="http://schemas.microsoft.com/office/drawing/2014/main" id="{9A527762-C88B-23BA-9A3F-621F88C685CC}"/>
              </a:ext>
            </a:extLst>
          </p:cNvPr>
          <p:cNvSpPr>
            <a:spLocks noGrp="1"/>
          </p:cNvSpPr>
          <p:nvPr>
            <p:ph type="pic" sz="quarter" idx="15" hasCustomPrompt="1"/>
          </p:nvPr>
        </p:nvSpPr>
        <p:spPr>
          <a:xfrm>
            <a:off x="0" y="2"/>
            <a:ext cx="5850315" cy="5530837"/>
          </a:xfrm>
          <a:custGeom>
            <a:avLst/>
            <a:gdLst>
              <a:gd name="connsiteX0" fmla="*/ 0 w 7075656"/>
              <a:gd name="connsiteY0" fmla="*/ 0 h 5017475"/>
              <a:gd name="connsiteX1" fmla="*/ 7075656 w 7075656"/>
              <a:gd name="connsiteY1" fmla="*/ 0 h 5017475"/>
              <a:gd name="connsiteX2" fmla="*/ 7075656 w 7075656"/>
              <a:gd name="connsiteY2" fmla="*/ 4515953 h 5017475"/>
              <a:gd name="connsiteX3" fmla="*/ 6574134 w 7075656"/>
              <a:gd name="connsiteY3" fmla="*/ 5017475 h 5017475"/>
              <a:gd name="connsiteX4" fmla="*/ 0 w 7075656"/>
              <a:gd name="connsiteY4" fmla="*/ 5017475 h 501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656" h="5017475">
                <a:moveTo>
                  <a:pt x="0" y="0"/>
                </a:moveTo>
                <a:lnTo>
                  <a:pt x="7075656" y="0"/>
                </a:lnTo>
                <a:lnTo>
                  <a:pt x="7075656" y="4515953"/>
                </a:lnTo>
                <a:cubicBezTo>
                  <a:pt x="7075656" y="4792936"/>
                  <a:pt x="6851117" y="5017475"/>
                  <a:pt x="6574134" y="5017475"/>
                </a:cubicBezTo>
                <a:lnTo>
                  <a:pt x="0" y="5017475"/>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367441" y="872052"/>
            <a:ext cx="3114647" cy="4658786"/>
          </a:xfrm>
        </p:spPr>
        <p:txBody>
          <a:bodyPr vert="horz" lIns="91440" tIns="45720" rIns="91440" bIns="45720" rtlCol="0">
            <a:normAutofit/>
          </a:bodyPr>
          <a:lstStyle>
            <a:lvl1pPr marL="283510" indent="-283510">
              <a:buFont typeface="+mj-lt"/>
              <a:buAutoNum type="arabicPeriod"/>
              <a:defRPr lang="en-US" sz="1323" dirty="0"/>
            </a:lvl1pPr>
            <a:lvl2pPr marL="472516" indent="-283510">
              <a:buFont typeface="+mj-lt"/>
              <a:buAutoNum type="arabicPeriod"/>
              <a:defRPr lang="en-US" dirty="0"/>
            </a:lvl2pPr>
            <a:lvl3pPr marL="661523" indent="-283510">
              <a:buFont typeface="+mj-lt"/>
              <a:buAutoNum type="arabicPeriod"/>
              <a:defRPr lang="en-US" dirty="0"/>
            </a:lvl3pPr>
            <a:lvl4pPr marL="850529" indent="-283510">
              <a:buFont typeface="+mj-lt"/>
              <a:buAutoNum type="arabicPeriod"/>
              <a:defRPr lang="en-US" dirty="0"/>
            </a:lvl4pPr>
            <a:lvl5pPr marL="1039536" indent="-28351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67441" y="210524"/>
            <a:ext cx="2243645"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127504" y="210524"/>
            <a:ext cx="888243" cy="372944"/>
          </a:xfrm>
        </p:spPr>
        <p:txBody>
          <a:bodyPr/>
          <a:lstStyle>
            <a:lvl1pPr>
              <a:defRPr>
                <a:solidFill>
                  <a:schemeClr val="tx1"/>
                </a:solidFill>
                <a:effectLst/>
              </a:defRPr>
            </a:lvl1p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137007" y="210524"/>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3387329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720141" y="1893001"/>
            <a:ext cx="4645590" cy="1311540"/>
          </a:xfrm>
        </p:spPr>
        <p:txBody>
          <a:bodyPr anchor="b">
            <a:normAutofit/>
          </a:bodyPr>
          <a:lstStyle>
            <a:lvl1pPr algn="ctr">
              <a:defRPr sz="2067"/>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211988" y="3459590"/>
            <a:ext cx="3661897" cy="2333126"/>
          </a:xfrm>
        </p:spPr>
        <p:txBody>
          <a:bodyPr vert="horz" lIns="91440" tIns="45720" rIns="91440" bIns="45720" rtlCol="0">
            <a:normAutofit/>
          </a:bodyPr>
          <a:lstStyle>
            <a:lvl1pPr marL="0" indent="0" algn="ctr">
              <a:buNone/>
              <a:defRPr lang="en-US" sz="1158" dirty="0"/>
            </a:lvl1pPr>
            <a:lvl2pPr marL="189006" indent="0" algn="ctr">
              <a:buNone/>
              <a:defRPr lang="en-US" sz="992" dirty="0"/>
            </a:lvl2pPr>
            <a:lvl3pPr marL="378013" indent="0" algn="ctr">
              <a:buNone/>
              <a:defRPr lang="en-US" sz="909" dirty="0"/>
            </a:lvl3pPr>
            <a:lvl4pPr marL="567019" indent="0" algn="ctr">
              <a:buNone/>
              <a:defRPr lang="en-US" sz="909" dirty="0"/>
            </a:lvl4pPr>
            <a:lvl5pPr marL="756026" indent="0" algn="ctr">
              <a:buNone/>
              <a:defRPr lang="en-US" sz="909"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761670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03342" y="2197346"/>
            <a:ext cx="2561435" cy="2381391"/>
          </a:xfrm>
        </p:spPr>
        <p:txBody>
          <a:bodyPr anchor="t">
            <a:normAutofit/>
          </a:bodyPr>
          <a:lstStyle>
            <a:lvl1pPr>
              <a:defRPr sz="2067"/>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497176" y="2197346"/>
            <a:ext cx="4015132" cy="390079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848819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58160" y="1663128"/>
            <a:ext cx="2803295" cy="3149865"/>
          </a:xfrm>
        </p:spPr>
        <p:txBody>
          <a:bodyPr anchor="t">
            <a:normAutofit/>
          </a:bodyPr>
          <a:lstStyle>
            <a:lvl1pPr>
              <a:defRPr sz="2067"/>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512466" y="1663129"/>
            <a:ext cx="4327317" cy="45546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232439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08063" y="1209548"/>
            <a:ext cx="2650718" cy="3778927"/>
          </a:xfrm>
        </p:spPr>
        <p:txBody>
          <a:bodyPr anchor="t">
            <a:normAutofit/>
          </a:bodyPr>
          <a:lstStyle>
            <a:lvl1pPr>
              <a:defRPr sz="2067"/>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007048" y="1210875"/>
            <a:ext cx="5065514" cy="559283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072156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5079" y="907162"/>
            <a:ext cx="2784110" cy="2239027"/>
          </a:xfrm>
        </p:spPr>
        <p:txBody>
          <a:bodyPr anchor="t">
            <a:normAutofit/>
          </a:bodyPr>
          <a:lstStyle>
            <a:lvl1pPr>
              <a:defRPr sz="2067"/>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716568" y="907161"/>
            <a:ext cx="5860026" cy="5896547"/>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52328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440013" y="907162"/>
            <a:ext cx="6039946" cy="1072174"/>
          </a:xfrm>
        </p:spPr>
        <p:txBody>
          <a:bodyPr anchor="t"/>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F1613FF0-3917-A83C-848B-3D1932393483}"/>
              </a:ext>
            </a:extLst>
          </p:cNvPr>
          <p:cNvSpPr>
            <a:spLocks noGrp="1"/>
          </p:cNvSpPr>
          <p:nvPr>
            <p:ph type="pic" sz="quarter" idx="15" hasCustomPrompt="1"/>
          </p:nvPr>
        </p:nvSpPr>
        <p:spPr>
          <a:xfrm>
            <a:off x="0" y="0"/>
            <a:ext cx="2888099" cy="6732061"/>
          </a:xfrm>
          <a:custGeom>
            <a:avLst/>
            <a:gdLst>
              <a:gd name="connsiteX0" fmla="*/ 0 w 3493008"/>
              <a:gd name="connsiteY0" fmla="*/ 0 h 6107204"/>
              <a:gd name="connsiteX1" fmla="*/ 3493008 w 3493008"/>
              <a:gd name="connsiteY1" fmla="*/ 0 h 6107204"/>
              <a:gd name="connsiteX2" fmla="*/ 3493008 w 3493008"/>
              <a:gd name="connsiteY2" fmla="*/ 5602161 h 6107204"/>
              <a:gd name="connsiteX3" fmla="*/ 2991486 w 3493008"/>
              <a:gd name="connsiteY3" fmla="*/ 6107204 h 6107204"/>
              <a:gd name="connsiteX4" fmla="*/ 0 w 3493008"/>
              <a:gd name="connsiteY4" fmla="*/ 6107204 h 610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008" h="6107204">
                <a:moveTo>
                  <a:pt x="0" y="0"/>
                </a:moveTo>
                <a:lnTo>
                  <a:pt x="3493008" y="0"/>
                </a:lnTo>
                <a:lnTo>
                  <a:pt x="3493008" y="5602161"/>
                </a:lnTo>
                <a:cubicBezTo>
                  <a:pt x="3493008" y="5881089"/>
                  <a:pt x="3268469" y="6107204"/>
                  <a:pt x="2991486" y="6107204"/>
                </a:cubicBezTo>
                <a:lnTo>
                  <a:pt x="0" y="61072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3442143" y="2197346"/>
            <a:ext cx="6039946" cy="4542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035184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79" y="907161"/>
            <a:ext cx="5950089" cy="1177629"/>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5079" y="2200705"/>
            <a:ext cx="5950089" cy="4519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8382" y="6976740"/>
            <a:ext cx="2329024" cy="372944"/>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112703" y="6976740"/>
            <a:ext cx="2200096" cy="372944"/>
          </a:xfrm>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6457352" y="6976740"/>
            <a:ext cx="378023" cy="372944"/>
          </a:xfrm>
        </p:spPr>
        <p:txBody>
          <a:bodyPr/>
          <a:lstStyle>
            <a:lvl1pPr>
              <a:defRPr>
                <a:solidFill>
                  <a:schemeClr val="tx1"/>
                </a:solidFill>
                <a:effectLst/>
              </a:defRPr>
            </a:lvl1pPr>
          </a:lstStyle>
          <a:p>
            <a:fld id="{235F31FF-4816-4A7C-BAEE-4B5C41A91EB1}" type="slidenum">
              <a:rPr lang="en-US" smtClean="0"/>
              <a:t>‹#›</a:t>
            </a:fld>
            <a:endParaRPr lang="en-US"/>
          </a:p>
        </p:txBody>
      </p:sp>
      <p:sp>
        <p:nvSpPr>
          <p:cNvPr id="11" name="Picture Placeholder 10">
            <a:extLst>
              <a:ext uri="{FF2B5EF4-FFF2-40B4-BE49-F238E27FC236}">
                <a16:creationId xmlns:a16="http://schemas.microsoft.com/office/drawing/2014/main" id="{8BBFAFCD-BCC9-C2BB-355B-1D08B9A7708D}"/>
              </a:ext>
            </a:extLst>
          </p:cNvPr>
          <p:cNvSpPr>
            <a:spLocks noGrp="1"/>
          </p:cNvSpPr>
          <p:nvPr>
            <p:ph type="pic" sz="quarter" idx="15" hasCustomPrompt="1"/>
          </p:nvPr>
        </p:nvSpPr>
        <p:spPr>
          <a:xfrm>
            <a:off x="7192521" y="836062"/>
            <a:ext cx="2888104" cy="6723614"/>
          </a:xfrm>
          <a:custGeom>
            <a:avLst/>
            <a:gdLst>
              <a:gd name="connsiteX0" fmla="*/ 501522 w 3493014"/>
              <a:gd name="connsiteY0" fmla="*/ 0 h 6099541"/>
              <a:gd name="connsiteX1" fmla="*/ 3493014 w 3493014"/>
              <a:gd name="connsiteY1" fmla="*/ 0 h 6099541"/>
              <a:gd name="connsiteX2" fmla="*/ 3493014 w 3493014"/>
              <a:gd name="connsiteY2" fmla="*/ 6099541 h 6099541"/>
              <a:gd name="connsiteX3" fmla="*/ 0 w 3493014"/>
              <a:gd name="connsiteY3" fmla="*/ 6099541 h 6099541"/>
              <a:gd name="connsiteX4" fmla="*/ 0 w 3493014"/>
              <a:gd name="connsiteY4" fmla="*/ 501522 h 6099541"/>
              <a:gd name="connsiteX5" fmla="*/ 501522 w 3493014"/>
              <a:gd name="connsiteY5" fmla="*/ 0 h 609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3014" h="6099541">
                <a:moveTo>
                  <a:pt x="501522" y="0"/>
                </a:moveTo>
                <a:lnTo>
                  <a:pt x="3493014" y="0"/>
                </a:lnTo>
                <a:lnTo>
                  <a:pt x="3493014" y="6099541"/>
                </a:lnTo>
                <a:lnTo>
                  <a:pt x="0" y="6099541"/>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603918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2876351" y="413262"/>
            <a:ext cx="6638679" cy="1007957"/>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640F6D4C-AB58-61E2-820C-26713F7162B4}"/>
              </a:ext>
            </a:extLst>
          </p:cNvPr>
          <p:cNvSpPr>
            <a:spLocks noGrp="1"/>
          </p:cNvSpPr>
          <p:nvPr>
            <p:ph type="pic" sz="quarter" idx="15" hasCustomPrompt="1"/>
          </p:nvPr>
        </p:nvSpPr>
        <p:spPr>
          <a:xfrm>
            <a:off x="1" y="0"/>
            <a:ext cx="2325503" cy="6719711"/>
          </a:xfrm>
          <a:custGeom>
            <a:avLst/>
            <a:gdLst>
              <a:gd name="connsiteX0" fmla="*/ 0 w 2812577"/>
              <a:gd name="connsiteY0" fmla="*/ 0 h 6096000"/>
              <a:gd name="connsiteX1" fmla="*/ 2812577 w 2812577"/>
              <a:gd name="connsiteY1" fmla="*/ 0 h 6096000"/>
              <a:gd name="connsiteX2" fmla="*/ 2812577 w 2812577"/>
              <a:gd name="connsiteY2" fmla="*/ 5594478 h 6096000"/>
              <a:gd name="connsiteX3" fmla="*/ 2311055 w 2812577"/>
              <a:gd name="connsiteY3" fmla="*/ 6096000 h 6096000"/>
              <a:gd name="connsiteX4" fmla="*/ 0 w 2812577"/>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5594478"/>
                </a:lnTo>
                <a:cubicBezTo>
                  <a:pt x="2812577" y="5871461"/>
                  <a:pt x="2588038" y="6096000"/>
                  <a:pt x="2311055" y="6096000"/>
                </a:cubicBezTo>
                <a:lnTo>
                  <a:pt x="0" y="6096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2876350" y="1592572"/>
            <a:ext cx="6638680" cy="521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876351" y="6976740"/>
            <a:ext cx="2232098" cy="372944"/>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682351" y="6976740"/>
            <a:ext cx="1333396" cy="372944"/>
          </a:xfrm>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582712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80" y="403183"/>
            <a:ext cx="6561628" cy="1007957"/>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5080" y="1592572"/>
            <a:ext cx="6561628" cy="521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365D02ED-881B-AC26-9FB1-E0C7AC5229CD}"/>
              </a:ext>
            </a:extLst>
          </p:cNvPr>
          <p:cNvSpPr>
            <a:spLocks noGrp="1"/>
          </p:cNvSpPr>
          <p:nvPr>
            <p:ph type="pic" sz="quarter" idx="15" hasCustomPrompt="1"/>
          </p:nvPr>
        </p:nvSpPr>
        <p:spPr>
          <a:xfrm>
            <a:off x="7755122" y="0"/>
            <a:ext cx="2325503" cy="6719711"/>
          </a:xfrm>
          <a:custGeom>
            <a:avLst/>
            <a:gdLst>
              <a:gd name="connsiteX0" fmla="*/ 0 w 2812577"/>
              <a:gd name="connsiteY0" fmla="*/ 0 h 6096000"/>
              <a:gd name="connsiteX1" fmla="*/ 2812577 w 2812577"/>
              <a:gd name="connsiteY1" fmla="*/ 0 h 6096000"/>
              <a:gd name="connsiteX2" fmla="*/ 2812577 w 2812577"/>
              <a:gd name="connsiteY2" fmla="*/ 6096000 h 6096000"/>
              <a:gd name="connsiteX3" fmla="*/ 501522 w 2812577"/>
              <a:gd name="connsiteY3" fmla="*/ 6096000 h 6096000"/>
              <a:gd name="connsiteX4" fmla="*/ 0 w 281257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6096000"/>
                </a:lnTo>
                <a:lnTo>
                  <a:pt x="501522" y="6096000"/>
                </a:lnTo>
                <a:cubicBezTo>
                  <a:pt x="224539" y="6096000"/>
                  <a:pt x="0" y="5871461"/>
                  <a:pt x="0" y="5594478"/>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5079" y="6976740"/>
            <a:ext cx="2232098" cy="372944"/>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682351" y="6976740"/>
            <a:ext cx="1333396" cy="372944"/>
          </a:xfrm>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137007" y="6976740"/>
            <a:ext cx="378023" cy="372944"/>
          </a:xfrm>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402309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17" name="PlaceHolder 2"/>
          <p:cNvSpPr>
            <a:spLocks noGrp="1"/>
          </p:cNvSpPr>
          <p:nvPr>
            <p:ph/>
          </p:nvPr>
        </p:nvSpPr>
        <p:spPr>
          <a:xfrm>
            <a:off x="504000" y="1769040"/>
            <a:ext cx="9071640" cy="43844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C9D7580-2C5B-483C-B5E5-7A98B054AC0F}"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32065" y="907161"/>
            <a:ext cx="4950023" cy="1203842"/>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253D553-C5F3-3129-9E70-5FFBFDC9ECE7}"/>
              </a:ext>
            </a:extLst>
          </p:cNvPr>
          <p:cNvSpPr>
            <a:spLocks noGrp="1"/>
          </p:cNvSpPr>
          <p:nvPr>
            <p:ph type="pic" sz="quarter" idx="15" hasCustomPrompt="1"/>
          </p:nvPr>
        </p:nvSpPr>
        <p:spPr>
          <a:xfrm>
            <a:off x="1" y="0"/>
            <a:ext cx="3956464" cy="6719711"/>
          </a:xfrm>
          <a:custGeom>
            <a:avLst/>
            <a:gdLst>
              <a:gd name="connsiteX0" fmla="*/ 0 w 4785141"/>
              <a:gd name="connsiteY0" fmla="*/ 0 h 6096000"/>
              <a:gd name="connsiteX1" fmla="*/ 4785141 w 4785141"/>
              <a:gd name="connsiteY1" fmla="*/ 0 h 6096000"/>
              <a:gd name="connsiteX2" fmla="*/ 4785141 w 4785141"/>
              <a:gd name="connsiteY2" fmla="*/ 5594478 h 6096000"/>
              <a:gd name="connsiteX3" fmla="*/ 4283619 w 4785141"/>
              <a:gd name="connsiteY3" fmla="*/ 6096000 h 6096000"/>
              <a:gd name="connsiteX4" fmla="*/ 0 w 4785141"/>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141" h="6096000">
                <a:moveTo>
                  <a:pt x="0" y="0"/>
                </a:moveTo>
                <a:lnTo>
                  <a:pt x="4785141" y="0"/>
                </a:lnTo>
                <a:lnTo>
                  <a:pt x="4785141" y="5594478"/>
                </a:lnTo>
                <a:cubicBezTo>
                  <a:pt x="4785141" y="5871461"/>
                  <a:pt x="4560602" y="6096000"/>
                  <a:pt x="4283619" y="6096000"/>
                </a:cubicBezTo>
                <a:lnTo>
                  <a:pt x="0" y="60960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4532066" y="2200705"/>
            <a:ext cx="4950022" cy="4519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861909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8081" y="907161"/>
            <a:ext cx="5076969" cy="1072786"/>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8080" y="2200706"/>
            <a:ext cx="5076970" cy="4518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31088019-00EC-C5EE-FDBA-3FD6E5C52EF8}"/>
              </a:ext>
            </a:extLst>
          </p:cNvPr>
          <p:cNvSpPr>
            <a:spLocks noGrp="1"/>
          </p:cNvSpPr>
          <p:nvPr>
            <p:ph type="pic" sz="quarter" idx="15" hasCustomPrompt="1"/>
          </p:nvPr>
        </p:nvSpPr>
        <p:spPr>
          <a:xfrm>
            <a:off x="6300390" y="1"/>
            <a:ext cx="3780235" cy="6719368"/>
          </a:xfrm>
          <a:custGeom>
            <a:avLst/>
            <a:gdLst>
              <a:gd name="connsiteX0" fmla="*/ 0 w 4572001"/>
              <a:gd name="connsiteY0" fmla="*/ 0 h 6095689"/>
              <a:gd name="connsiteX1" fmla="*/ 4572001 w 4572001"/>
              <a:gd name="connsiteY1" fmla="*/ 0 h 6095689"/>
              <a:gd name="connsiteX2" fmla="*/ 4572001 w 4572001"/>
              <a:gd name="connsiteY2" fmla="*/ 6095689 h 6095689"/>
              <a:gd name="connsiteX3" fmla="*/ 501522 w 4572001"/>
              <a:gd name="connsiteY3" fmla="*/ 6095689 h 6095689"/>
              <a:gd name="connsiteX4" fmla="*/ 0 w 4572001"/>
              <a:gd name="connsiteY4" fmla="*/ 5590205 h 609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1" h="6095689">
                <a:moveTo>
                  <a:pt x="0" y="0"/>
                </a:moveTo>
                <a:lnTo>
                  <a:pt x="4572001" y="0"/>
                </a:lnTo>
                <a:lnTo>
                  <a:pt x="4572001" y="6095689"/>
                </a:lnTo>
                <a:lnTo>
                  <a:pt x="501522" y="6095689"/>
                </a:lnTo>
                <a:cubicBezTo>
                  <a:pt x="224539" y="6095689"/>
                  <a:pt x="0" y="5869376"/>
                  <a:pt x="0" y="559020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F1B30B23-B6C4-3723-57BA-D70C99D0320B}"/>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B5CB376B-27E9-4CDA-655E-2AE645F1DE44}"/>
              </a:ext>
            </a:extLst>
          </p:cNvPr>
          <p:cNvSpPr>
            <a:spLocks noGrp="1"/>
          </p:cNvSpPr>
          <p:nvPr>
            <p:ph type="dt" sz="half" idx="16"/>
          </p:nvPr>
        </p:nvSpPr>
        <p:spPr/>
        <p:txBody>
          <a:bodyPr/>
          <a:lstStyle/>
          <a:p>
            <a:fld id="{D7E3ECEC-7E7B-4FB9-BAE8-5C10F12795EA}" type="datetimeFigureOut">
              <a:rPr lang="en-US" smtClean="0"/>
              <a:t>12/21/2025</a:t>
            </a:fld>
            <a:endParaRPr lang="en-US"/>
          </a:p>
        </p:txBody>
      </p:sp>
      <p:sp>
        <p:nvSpPr>
          <p:cNvPr id="10" name="Slide Number Placeholder 9">
            <a:extLst>
              <a:ext uri="{FF2B5EF4-FFF2-40B4-BE49-F238E27FC236}">
                <a16:creationId xmlns:a16="http://schemas.microsoft.com/office/drawing/2014/main" id="{4EC5A43C-DD1F-E7E6-BBC8-F953BC288BB0}"/>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037133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72896" y="907161"/>
            <a:ext cx="3508495" cy="1201195"/>
          </a:xfrm>
        </p:spPr>
        <p:txBody>
          <a:bodyPr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5414478" cy="6724632"/>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972199" y="2192306"/>
            <a:ext cx="3509192" cy="45323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12/21/2025</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930133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8079" y="907162"/>
            <a:ext cx="3454097" cy="1136751"/>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8080" y="2197345"/>
            <a:ext cx="3454097" cy="4522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CD2D7B58-DFF6-BC00-8544-64FC5F7EED57}"/>
              </a:ext>
            </a:extLst>
          </p:cNvPr>
          <p:cNvSpPr>
            <a:spLocks noGrp="1"/>
          </p:cNvSpPr>
          <p:nvPr>
            <p:ph type="pic" sz="quarter" idx="15" hasCustomPrompt="1"/>
          </p:nvPr>
        </p:nvSpPr>
        <p:spPr>
          <a:xfrm>
            <a:off x="4666359" y="1"/>
            <a:ext cx="5414267" cy="6730574"/>
          </a:xfrm>
          <a:custGeom>
            <a:avLst/>
            <a:gdLst>
              <a:gd name="connsiteX0" fmla="*/ 0 w 6548279"/>
              <a:gd name="connsiteY0" fmla="*/ 0 h 6105855"/>
              <a:gd name="connsiteX1" fmla="*/ 6548279 w 6548279"/>
              <a:gd name="connsiteY1" fmla="*/ 0 h 6105855"/>
              <a:gd name="connsiteX2" fmla="*/ 6548279 w 6548279"/>
              <a:gd name="connsiteY2" fmla="*/ 6105855 h 6105855"/>
              <a:gd name="connsiteX3" fmla="*/ 501522 w 6548279"/>
              <a:gd name="connsiteY3" fmla="*/ 6105855 h 6105855"/>
              <a:gd name="connsiteX4" fmla="*/ 0 w 6548279"/>
              <a:gd name="connsiteY4" fmla="*/ 5600680 h 610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279" h="6105855">
                <a:moveTo>
                  <a:pt x="0" y="0"/>
                </a:moveTo>
                <a:lnTo>
                  <a:pt x="6548279" y="0"/>
                </a:lnTo>
                <a:lnTo>
                  <a:pt x="6548279" y="6105855"/>
                </a:lnTo>
                <a:lnTo>
                  <a:pt x="501522" y="6105855"/>
                </a:lnTo>
                <a:cubicBezTo>
                  <a:pt x="224539" y="6105855"/>
                  <a:pt x="0" y="5879680"/>
                  <a:pt x="0" y="560068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4214858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72896" y="907161"/>
            <a:ext cx="3508495" cy="1201195"/>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03AE08AD-600E-B6CB-33D0-F11CE0529C45}"/>
              </a:ext>
            </a:extLst>
          </p:cNvPr>
          <p:cNvSpPr>
            <a:spLocks noGrp="1"/>
          </p:cNvSpPr>
          <p:nvPr>
            <p:ph type="pic" sz="quarter" idx="15" hasCustomPrompt="1"/>
          </p:nvPr>
        </p:nvSpPr>
        <p:spPr>
          <a:xfrm>
            <a:off x="1" y="843507"/>
            <a:ext cx="5423815" cy="6716168"/>
          </a:xfrm>
          <a:custGeom>
            <a:avLst/>
            <a:gdLst>
              <a:gd name="connsiteX0" fmla="*/ 0 w 6559827"/>
              <a:gd name="connsiteY0" fmla="*/ 0 h 6092786"/>
              <a:gd name="connsiteX1" fmla="*/ 6058305 w 6559827"/>
              <a:gd name="connsiteY1" fmla="*/ 0 h 6092786"/>
              <a:gd name="connsiteX2" fmla="*/ 6559827 w 6559827"/>
              <a:gd name="connsiteY2" fmla="*/ 501522 h 6092786"/>
              <a:gd name="connsiteX3" fmla="*/ 6559827 w 6559827"/>
              <a:gd name="connsiteY3" fmla="*/ 6092786 h 6092786"/>
              <a:gd name="connsiteX4" fmla="*/ 0 w 6559827"/>
              <a:gd name="connsiteY4" fmla="*/ 6092786 h 6092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827" h="6092786">
                <a:moveTo>
                  <a:pt x="0" y="0"/>
                </a:moveTo>
                <a:lnTo>
                  <a:pt x="6058305" y="0"/>
                </a:lnTo>
                <a:cubicBezTo>
                  <a:pt x="6335288" y="0"/>
                  <a:pt x="6559827" y="224539"/>
                  <a:pt x="6559827" y="501522"/>
                </a:cubicBezTo>
                <a:lnTo>
                  <a:pt x="6559827" y="6092786"/>
                </a:lnTo>
                <a:lnTo>
                  <a:pt x="0" y="6092786"/>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972199" y="2192306"/>
            <a:ext cx="3509192" cy="4527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972199" y="6976740"/>
            <a:ext cx="2329024"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938492" y="6976740"/>
            <a:ext cx="1147290" cy="372944"/>
          </a:xfrm>
        </p:spPr>
        <p:txBody>
          <a:bodyPr/>
          <a:lstStyle>
            <a:lvl1pPr>
              <a:defRPr>
                <a:solidFill>
                  <a:schemeClr val="tx1"/>
                </a:solidFill>
                <a:effectLst/>
              </a:defRPr>
            </a:lvl1p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140607" y="6976740"/>
            <a:ext cx="375739"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66793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79" y="906461"/>
            <a:ext cx="2446794" cy="1797700"/>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35079" y="2855877"/>
            <a:ext cx="2446794" cy="3863834"/>
          </a:xfrm>
        </p:spPr>
        <p:txBody>
          <a:bodyPr vert="horz" lIns="91440" tIns="45720" rIns="91440" bIns="45720" rtlCol="0">
            <a:normAutofit/>
          </a:bodyPr>
          <a:lstStyle>
            <a:lvl1pPr marL="236258" indent="-236258">
              <a:buFont typeface="Arial" panose="020B0604020202020204" pitchFamily="34" charset="0"/>
              <a:buChar char="•"/>
              <a:defRPr lang="en-US" dirty="0"/>
            </a:lvl1pPr>
            <a:lvl2pPr marL="330761" indent="-141755">
              <a:buFont typeface="Arial" panose="020B0604020202020204" pitchFamily="34" charset="0"/>
              <a:buChar char="•"/>
              <a:defRPr lang="en-US" dirty="0"/>
            </a:lvl2pPr>
            <a:lvl3pPr marL="519768" indent="-141755">
              <a:buFont typeface="Arial" panose="020B0604020202020204" pitchFamily="34" charset="0"/>
              <a:buChar char="•"/>
              <a:defRPr lang="en-US" dirty="0"/>
            </a:lvl3pPr>
            <a:lvl4pPr marL="708774" indent="-141755">
              <a:buFont typeface="Arial" panose="020B0604020202020204" pitchFamily="34" charset="0"/>
              <a:buChar char="•"/>
              <a:defRPr lang="en-US" dirty="0"/>
            </a:lvl4pPr>
            <a:lvl5pPr marL="897781" indent="-141755">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5080" y="6975060"/>
            <a:ext cx="1516126"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151206" y="6965151"/>
            <a:ext cx="903622" cy="372944"/>
          </a:xfrm>
        </p:spPr>
        <p:txBody>
          <a:bodyPr/>
          <a:lstStyle>
            <a:lvl1pPr>
              <a:defRPr>
                <a:solidFill>
                  <a:schemeClr val="tx1"/>
                </a:solidFill>
                <a:effectLst/>
              </a:defRPr>
            </a:lvl1p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054828" y="6965151"/>
            <a:ext cx="378023" cy="372944"/>
          </a:xfrm>
        </p:spPr>
        <p:txBody>
          <a:bodyPr/>
          <a:lstStyle/>
          <a:p>
            <a:fld id="{235F31FF-4816-4A7C-BAEE-4B5C41A91EB1}" type="slidenum">
              <a:rPr lang="en-US" smtClean="0"/>
              <a:t>‹#›</a:t>
            </a:fld>
            <a:endParaRPr lang="en-US"/>
          </a:p>
        </p:txBody>
      </p:sp>
      <p:sp>
        <p:nvSpPr>
          <p:cNvPr id="12" name="Picture Placeholder 11">
            <a:extLst>
              <a:ext uri="{FF2B5EF4-FFF2-40B4-BE49-F238E27FC236}">
                <a16:creationId xmlns:a16="http://schemas.microsoft.com/office/drawing/2014/main" id="{0A8E9606-29A0-9DB6-D153-C4863559DC60}"/>
              </a:ext>
            </a:extLst>
          </p:cNvPr>
          <p:cNvSpPr>
            <a:spLocks noGrp="1"/>
          </p:cNvSpPr>
          <p:nvPr>
            <p:ph type="pic" sz="quarter" idx="15" hasCustomPrompt="1"/>
          </p:nvPr>
        </p:nvSpPr>
        <p:spPr>
          <a:xfrm>
            <a:off x="3623992" y="843506"/>
            <a:ext cx="6456633" cy="6716169"/>
          </a:xfrm>
          <a:custGeom>
            <a:avLst/>
            <a:gdLst>
              <a:gd name="connsiteX0" fmla="*/ 501522 w 7808967"/>
              <a:gd name="connsiteY0" fmla="*/ 0 h 6092787"/>
              <a:gd name="connsiteX1" fmla="*/ 7808967 w 7808967"/>
              <a:gd name="connsiteY1" fmla="*/ 0 h 6092787"/>
              <a:gd name="connsiteX2" fmla="*/ 7808967 w 7808967"/>
              <a:gd name="connsiteY2" fmla="*/ 6092787 h 6092787"/>
              <a:gd name="connsiteX3" fmla="*/ 0 w 7808967"/>
              <a:gd name="connsiteY3" fmla="*/ 6092787 h 6092787"/>
              <a:gd name="connsiteX4" fmla="*/ 0 w 7808967"/>
              <a:gd name="connsiteY4" fmla="*/ 501522 h 6092787"/>
              <a:gd name="connsiteX5" fmla="*/ 501522 w 7808967"/>
              <a:gd name="connsiteY5" fmla="*/ 0 h 609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8967" h="6092787">
                <a:moveTo>
                  <a:pt x="501522" y="0"/>
                </a:moveTo>
                <a:lnTo>
                  <a:pt x="7808967" y="0"/>
                </a:lnTo>
                <a:lnTo>
                  <a:pt x="7808967" y="6092787"/>
                </a:lnTo>
                <a:lnTo>
                  <a:pt x="0" y="6092787"/>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608361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80" y="5337890"/>
            <a:ext cx="3006944" cy="1381822"/>
          </a:xfrm>
        </p:spPr>
        <p:txBody>
          <a:bodyPr anchor="t">
            <a:noAutofit/>
          </a:bodyPr>
          <a:lstStyle>
            <a:lvl1pPr>
              <a:defRPr sz="2067"/>
            </a:lvl1p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D90D792C-BF4F-3E3A-5C82-8AA602818235}"/>
              </a:ext>
            </a:extLst>
          </p:cNvPr>
          <p:cNvSpPr>
            <a:spLocks noGrp="1"/>
          </p:cNvSpPr>
          <p:nvPr>
            <p:ph type="pic" sz="quarter" idx="15" hasCustomPrompt="1"/>
          </p:nvPr>
        </p:nvSpPr>
        <p:spPr>
          <a:xfrm>
            <a:off x="0" y="0"/>
            <a:ext cx="9482088" cy="4799633"/>
          </a:xfrm>
          <a:custGeom>
            <a:avLst/>
            <a:gdLst>
              <a:gd name="connsiteX0" fmla="*/ 0 w 11468100"/>
              <a:gd name="connsiteY0" fmla="*/ 0 h 4354140"/>
              <a:gd name="connsiteX1" fmla="*/ 11468100 w 11468100"/>
              <a:gd name="connsiteY1" fmla="*/ 0 h 4354140"/>
              <a:gd name="connsiteX2" fmla="*/ 11468100 w 11468100"/>
              <a:gd name="connsiteY2" fmla="*/ 3852618 h 4354140"/>
              <a:gd name="connsiteX3" fmla="*/ 10965387 w 11468100"/>
              <a:gd name="connsiteY3" fmla="*/ 4354140 h 4354140"/>
              <a:gd name="connsiteX4" fmla="*/ 0 w 11468100"/>
              <a:gd name="connsiteY4" fmla="*/ 4354140 h 435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4354140">
                <a:moveTo>
                  <a:pt x="0" y="0"/>
                </a:moveTo>
                <a:lnTo>
                  <a:pt x="11468100" y="0"/>
                </a:lnTo>
                <a:lnTo>
                  <a:pt x="11468100" y="3852618"/>
                </a:lnTo>
                <a:cubicBezTo>
                  <a:pt x="11468100" y="4129601"/>
                  <a:pt x="11243028" y="4354140"/>
                  <a:pt x="10965387" y="4354140"/>
                </a:cubicBezTo>
                <a:lnTo>
                  <a:pt x="0" y="435414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42863" y="5351333"/>
            <a:ext cx="5440335" cy="1536370"/>
          </a:xfrm>
        </p:spPr>
        <p:txBody>
          <a:bodyPr vert="horz" lIns="91440" tIns="45720" rIns="91440" bIns="45720" rtlCol="0">
            <a:normAutofit/>
          </a:bodyPr>
          <a:lstStyle>
            <a:lvl1pPr marL="0" indent="0">
              <a:buNone/>
              <a:defRPr lang="en-US" dirty="0"/>
            </a:lvl1pPr>
            <a:lvl2pPr marL="189006" indent="0">
              <a:buNone/>
              <a:defRPr lang="en-US" dirty="0"/>
            </a:lvl2pPr>
            <a:lvl3pPr marL="378013" indent="0">
              <a:buNone/>
              <a:defRPr lang="en-US" dirty="0"/>
            </a:lvl3pPr>
            <a:lvl4pPr marL="567019" indent="0">
              <a:buNone/>
              <a:defRPr lang="en-US" dirty="0"/>
            </a:lvl4pPr>
            <a:lvl5pPr marL="756026"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109318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8382" y="4514796"/>
            <a:ext cx="2680718" cy="1878850"/>
          </a:xfrm>
        </p:spPr>
        <p:txBody>
          <a:bodyPr anchor="t">
            <a:noAutofit/>
          </a:bodyPr>
          <a:lstStyle>
            <a:lvl1pPr>
              <a:defRPr sz="2067"/>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C842B8C5-7416-8C92-3E56-737867305A74}"/>
              </a:ext>
            </a:extLst>
          </p:cNvPr>
          <p:cNvSpPr>
            <a:spLocks noGrp="1"/>
          </p:cNvSpPr>
          <p:nvPr>
            <p:ph type="pic" sz="quarter" idx="15" hasCustomPrompt="1"/>
          </p:nvPr>
        </p:nvSpPr>
        <p:spPr>
          <a:xfrm>
            <a:off x="0" y="0"/>
            <a:ext cx="9482088" cy="4034034"/>
          </a:xfrm>
          <a:custGeom>
            <a:avLst/>
            <a:gdLst>
              <a:gd name="connsiteX0" fmla="*/ 0 w 11468100"/>
              <a:gd name="connsiteY0" fmla="*/ 0 h 3659602"/>
              <a:gd name="connsiteX1" fmla="*/ 11468100 w 11468100"/>
              <a:gd name="connsiteY1" fmla="*/ 0 h 3659602"/>
              <a:gd name="connsiteX2" fmla="*/ 11468100 w 11468100"/>
              <a:gd name="connsiteY2" fmla="*/ 3158080 h 3659602"/>
              <a:gd name="connsiteX3" fmla="*/ 10964923 w 11468100"/>
              <a:gd name="connsiteY3" fmla="*/ 3659602 h 3659602"/>
              <a:gd name="connsiteX4" fmla="*/ 0 w 11468100"/>
              <a:gd name="connsiteY4" fmla="*/ 3659602 h 365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659602">
                <a:moveTo>
                  <a:pt x="0" y="0"/>
                </a:moveTo>
                <a:lnTo>
                  <a:pt x="11468100" y="0"/>
                </a:lnTo>
                <a:lnTo>
                  <a:pt x="11468100" y="3158080"/>
                </a:lnTo>
                <a:cubicBezTo>
                  <a:pt x="11468100" y="3435063"/>
                  <a:pt x="11242820" y="3659602"/>
                  <a:pt x="10964923" y="3659602"/>
                </a:cubicBezTo>
                <a:lnTo>
                  <a:pt x="0" y="365960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617644" y="4514795"/>
            <a:ext cx="5864444" cy="2211261"/>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241843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79" y="907162"/>
            <a:ext cx="2612739" cy="1777748"/>
          </a:xfrm>
        </p:spPr>
        <p:txBody>
          <a:bodyPr anchor="t">
            <a:noAutofit/>
          </a:bodyPr>
          <a:lstStyle>
            <a:lvl1pPr>
              <a:defRPr sz="2067"/>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0D06C70-6C8E-0F10-743F-047DC1563DEE}"/>
              </a:ext>
            </a:extLst>
          </p:cNvPr>
          <p:cNvSpPr>
            <a:spLocks noGrp="1"/>
          </p:cNvSpPr>
          <p:nvPr>
            <p:ph type="ftr" sz="quarter" idx="17"/>
          </p:nvPr>
        </p:nvSpPr>
        <p:spPr>
          <a:xfrm>
            <a:off x="638382" y="70557"/>
            <a:ext cx="2329024" cy="372944"/>
          </a:xfrm>
        </p:spPr>
        <p:txBody>
          <a:bodyPr/>
          <a:lstStyle/>
          <a:p>
            <a:endParaRPr lang="en-US"/>
          </a:p>
        </p:txBody>
      </p:sp>
      <p:sp>
        <p:nvSpPr>
          <p:cNvPr id="3" name="Date Placeholder 2">
            <a:extLst>
              <a:ext uri="{FF2B5EF4-FFF2-40B4-BE49-F238E27FC236}">
                <a16:creationId xmlns:a16="http://schemas.microsoft.com/office/drawing/2014/main" id="{984B292A-7A06-6DDC-E8C4-EBEEF5A46C03}"/>
              </a:ext>
            </a:extLst>
          </p:cNvPr>
          <p:cNvSpPr>
            <a:spLocks noGrp="1"/>
          </p:cNvSpPr>
          <p:nvPr>
            <p:ph type="dt" sz="half" idx="16"/>
          </p:nvPr>
        </p:nvSpPr>
        <p:spPr>
          <a:xfrm>
            <a:off x="7682351" y="70557"/>
            <a:ext cx="1333396" cy="372944"/>
          </a:xfrm>
        </p:spPr>
        <p:txBody>
          <a:bodyPr/>
          <a:lstStyle/>
          <a:p>
            <a:fld id="{D7E3ECEC-7E7B-4FB9-BAE8-5C10F12795EA}" type="datetimeFigureOut">
              <a:rPr lang="en-US" smtClean="0"/>
              <a:t>12/21/2025</a:t>
            </a:fld>
            <a:endParaRPr lang="en-US"/>
          </a:p>
        </p:txBody>
      </p:sp>
      <p:sp>
        <p:nvSpPr>
          <p:cNvPr id="10" name="Slide Number Placeholder 9">
            <a:extLst>
              <a:ext uri="{FF2B5EF4-FFF2-40B4-BE49-F238E27FC236}">
                <a16:creationId xmlns:a16="http://schemas.microsoft.com/office/drawing/2014/main" id="{5D35E09C-E9FB-8393-0705-FD349F06C4C1}"/>
              </a:ext>
            </a:extLst>
          </p:cNvPr>
          <p:cNvSpPr>
            <a:spLocks noGrp="1"/>
          </p:cNvSpPr>
          <p:nvPr>
            <p:ph type="sldNum" sz="quarter" idx="18"/>
          </p:nvPr>
        </p:nvSpPr>
        <p:spPr>
          <a:xfrm>
            <a:off x="9137007" y="70557"/>
            <a:ext cx="378023" cy="372944"/>
          </a:xfrm>
        </p:spPr>
        <p:txBody>
          <a:bodyPr/>
          <a:lstStyle/>
          <a:p>
            <a:fld id="{235F31FF-4816-4A7C-BAEE-4B5C41A91EB1}"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617644" y="907161"/>
            <a:ext cx="5864444" cy="220317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190B4482-E492-864A-9429-7F3F86067CBD}"/>
              </a:ext>
            </a:extLst>
          </p:cNvPr>
          <p:cNvSpPr>
            <a:spLocks noGrp="1"/>
          </p:cNvSpPr>
          <p:nvPr>
            <p:ph type="pic" sz="quarter" idx="15" hasCustomPrompt="1"/>
          </p:nvPr>
        </p:nvSpPr>
        <p:spPr>
          <a:xfrm>
            <a:off x="0" y="3602451"/>
            <a:ext cx="9482088" cy="3957224"/>
          </a:xfrm>
          <a:custGeom>
            <a:avLst/>
            <a:gdLst>
              <a:gd name="connsiteX0" fmla="*/ 0 w 11468100"/>
              <a:gd name="connsiteY0" fmla="*/ 0 h 3589922"/>
              <a:gd name="connsiteX1" fmla="*/ 10964923 w 11468100"/>
              <a:gd name="connsiteY1" fmla="*/ 0 h 3589922"/>
              <a:gd name="connsiteX2" fmla="*/ 11468100 w 11468100"/>
              <a:gd name="connsiteY2" fmla="*/ 501522 h 3589922"/>
              <a:gd name="connsiteX3" fmla="*/ 11468100 w 11468100"/>
              <a:gd name="connsiteY3" fmla="*/ 3589922 h 3589922"/>
              <a:gd name="connsiteX4" fmla="*/ 0 w 11468100"/>
              <a:gd name="connsiteY4" fmla="*/ 3589922 h 35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589922">
                <a:moveTo>
                  <a:pt x="0" y="0"/>
                </a:moveTo>
                <a:lnTo>
                  <a:pt x="10964923" y="0"/>
                </a:lnTo>
                <a:cubicBezTo>
                  <a:pt x="11242820" y="0"/>
                  <a:pt x="11468100" y="224539"/>
                  <a:pt x="11468100" y="501522"/>
                </a:cubicBezTo>
                <a:lnTo>
                  <a:pt x="11468100" y="3589922"/>
                </a:lnTo>
                <a:lnTo>
                  <a:pt x="0" y="3589922"/>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9037811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8382" y="3655384"/>
            <a:ext cx="2680718" cy="1878850"/>
          </a:xfrm>
        </p:spPr>
        <p:txBody>
          <a:bodyPr anchor="t">
            <a:noAutofit/>
          </a:bodyPr>
          <a:lstStyle>
            <a:lvl1pPr>
              <a:defRPr sz="2067"/>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6389053-627F-50C3-46B2-6517FF15D614}"/>
              </a:ext>
            </a:extLst>
          </p:cNvPr>
          <p:cNvSpPr>
            <a:spLocks noGrp="1"/>
          </p:cNvSpPr>
          <p:nvPr>
            <p:ph type="pic" sz="quarter" idx="15" hasCustomPrompt="1"/>
          </p:nvPr>
        </p:nvSpPr>
        <p:spPr>
          <a:xfrm>
            <a:off x="0" y="2"/>
            <a:ext cx="9482088" cy="3174621"/>
          </a:xfrm>
          <a:custGeom>
            <a:avLst/>
            <a:gdLst>
              <a:gd name="connsiteX0" fmla="*/ 0 w 11468100"/>
              <a:gd name="connsiteY0" fmla="*/ 0 h 2879959"/>
              <a:gd name="connsiteX1" fmla="*/ 11468100 w 11468100"/>
              <a:gd name="connsiteY1" fmla="*/ 0 h 2879959"/>
              <a:gd name="connsiteX2" fmla="*/ 11468100 w 11468100"/>
              <a:gd name="connsiteY2" fmla="*/ 2378437 h 2879959"/>
              <a:gd name="connsiteX3" fmla="*/ 10964923 w 11468100"/>
              <a:gd name="connsiteY3" fmla="*/ 2879959 h 2879959"/>
              <a:gd name="connsiteX4" fmla="*/ 0 w 11468100"/>
              <a:gd name="connsiteY4" fmla="*/ 2879959 h 287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2879959">
                <a:moveTo>
                  <a:pt x="0" y="0"/>
                </a:moveTo>
                <a:lnTo>
                  <a:pt x="11468100" y="0"/>
                </a:lnTo>
                <a:lnTo>
                  <a:pt x="11468100" y="2378437"/>
                </a:lnTo>
                <a:cubicBezTo>
                  <a:pt x="11468100" y="2655420"/>
                  <a:pt x="11242820" y="2879959"/>
                  <a:pt x="10964923" y="2879959"/>
                </a:cubicBezTo>
                <a:lnTo>
                  <a:pt x="0" y="287995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617644" y="3655382"/>
            <a:ext cx="5864444" cy="3144825"/>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93295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reserve="1">
  <p:cSld name="Defaul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19" name="PlaceHolder 2"/>
          <p:cNvSpPr>
            <a:spLocks noGrp="1"/>
          </p:cNvSpPr>
          <p:nvPr>
            <p:ph/>
          </p:nvPr>
        </p:nvSpPr>
        <p:spPr>
          <a:xfrm>
            <a:off x="504000" y="176904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20" name="PlaceHolder 3"/>
          <p:cNvSpPr>
            <a:spLocks noGrp="1"/>
          </p:cNvSpPr>
          <p:nvPr>
            <p:ph/>
          </p:nvPr>
        </p:nvSpPr>
        <p:spPr>
          <a:xfrm>
            <a:off x="5152680" y="176904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21" name="PlaceHolder 4"/>
          <p:cNvSpPr>
            <a:spLocks noGrp="1"/>
          </p:cNvSpPr>
          <p:nvPr>
            <p:ph/>
          </p:nvPr>
        </p:nvSpPr>
        <p:spPr>
          <a:xfrm>
            <a:off x="504000" y="405936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22" name="PlaceHolder 5"/>
          <p:cNvSpPr>
            <a:spLocks noGrp="1"/>
          </p:cNvSpPr>
          <p:nvPr>
            <p:ph/>
          </p:nvPr>
        </p:nvSpPr>
        <p:spPr>
          <a:xfrm>
            <a:off x="5152680" y="405936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111E8133-D5AA-45B1-AAB7-933E8CE09A59}"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79" y="907161"/>
            <a:ext cx="8852049" cy="666270"/>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5F790B68-0230-A98B-796E-2C008AC2CC5D}"/>
              </a:ext>
            </a:extLst>
          </p:cNvPr>
          <p:cNvSpPr>
            <a:spLocks noGrp="1"/>
          </p:cNvSpPr>
          <p:nvPr>
            <p:ph type="pic" sz="quarter" idx="15" hasCustomPrompt="1"/>
          </p:nvPr>
        </p:nvSpPr>
        <p:spPr>
          <a:xfrm>
            <a:off x="0" y="1929152"/>
            <a:ext cx="5418948" cy="5630523"/>
          </a:xfrm>
          <a:custGeom>
            <a:avLst/>
            <a:gdLst>
              <a:gd name="connsiteX0" fmla="*/ 0 w 6553940"/>
              <a:gd name="connsiteY0" fmla="*/ 0 h 5107908"/>
              <a:gd name="connsiteX1" fmla="*/ 6118541 w 6553940"/>
              <a:gd name="connsiteY1" fmla="*/ 0 h 5107908"/>
              <a:gd name="connsiteX2" fmla="*/ 6553940 w 6553940"/>
              <a:gd name="connsiteY2" fmla="*/ 439618 h 5107908"/>
              <a:gd name="connsiteX3" fmla="*/ 6553940 w 6553940"/>
              <a:gd name="connsiteY3" fmla="*/ 5107908 h 5107908"/>
              <a:gd name="connsiteX4" fmla="*/ 0 w 6553940"/>
              <a:gd name="connsiteY4" fmla="*/ 5107908 h 510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940" h="5107908">
                <a:moveTo>
                  <a:pt x="0" y="0"/>
                </a:moveTo>
                <a:lnTo>
                  <a:pt x="6118541" y="0"/>
                </a:lnTo>
                <a:cubicBezTo>
                  <a:pt x="6359005" y="0"/>
                  <a:pt x="6553940" y="196824"/>
                  <a:pt x="6553940" y="439618"/>
                </a:cubicBezTo>
                <a:lnTo>
                  <a:pt x="6553940" y="5107908"/>
                </a:lnTo>
                <a:lnTo>
                  <a:pt x="0" y="510790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953120" y="1850976"/>
            <a:ext cx="3528968" cy="4952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953120" y="7043455"/>
            <a:ext cx="1805634"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50393" y="7043455"/>
            <a:ext cx="1344083" cy="372944"/>
          </a:xfrm>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198571" y="7043455"/>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264544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80" y="907160"/>
            <a:ext cx="3977983" cy="1010813"/>
          </a:xfrm>
        </p:spPr>
        <p:txBody>
          <a:bodyPr anchor="t"/>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40936EEA-460B-E34D-8B9C-832ADF15E401}"/>
              </a:ext>
            </a:extLst>
          </p:cNvPr>
          <p:cNvSpPr>
            <a:spLocks noGrp="1"/>
          </p:cNvSpPr>
          <p:nvPr>
            <p:ph type="pic" sz="quarter" idx="15" hasCustomPrompt="1"/>
          </p:nvPr>
        </p:nvSpPr>
        <p:spPr>
          <a:xfrm>
            <a:off x="1" y="2158651"/>
            <a:ext cx="4647450" cy="5401026"/>
          </a:xfrm>
          <a:custGeom>
            <a:avLst/>
            <a:gdLst>
              <a:gd name="connsiteX0" fmla="*/ 0 w 5620853"/>
              <a:gd name="connsiteY0" fmla="*/ 0 h 4899713"/>
              <a:gd name="connsiteX1" fmla="*/ 5119331 w 5620853"/>
              <a:gd name="connsiteY1" fmla="*/ 0 h 4899713"/>
              <a:gd name="connsiteX2" fmla="*/ 5620853 w 5620853"/>
              <a:gd name="connsiteY2" fmla="*/ 501522 h 4899713"/>
              <a:gd name="connsiteX3" fmla="*/ 5620853 w 5620853"/>
              <a:gd name="connsiteY3" fmla="*/ 4899713 h 4899713"/>
              <a:gd name="connsiteX4" fmla="*/ 0 w 5620853"/>
              <a:gd name="connsiteY4" fmla="*/ 4899713 h 489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853" h="4899713">
                <a:moveTo>
                  <a:pt x="0" y="0"/>
                </a:moveTo>
                <a:lnTo>
                  <a:pt x="5119331" y="0"/>
                </a:lnTo>
                <a:cubicBezTo>
                  <a:pt x="5396314" y="0"/>
                  <a:pt x="5620853" y="224539"/>
                  <a:pt x="5620853" y="501522"/>
                </a:cubicBezTo>
                <a:lnTo>
                  <a:pt x="5620853" y="4899713"/>
                </a:lnTo>
                <a:lnTo>
                  <a:pt x="0" y="4899713"/>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20712" y="907161"/>
            <a:ext cx="4261375" cy="581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218737" y="7041101"/>
            <a:ext cx="2371652"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15843" y="7041101"/>
            <a:ext cx="1371433" cy="372944"/>
          </a:xfrm>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212730" y="7041101"/>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176794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80" y="907161"/>
            <a:ext cx="2797373" cy="1399240"/>
          </a:xfrm>
        </p:spPr>
        <p:txBody>
          <a:bodyPr anchor="t">
            <a:normAutofit/>
          </a:bodyPr>
          <a:lstStyle>
            <a:lvl1pPr>
              <a:defRPr sz="2067"/>
            </a:lvl1pPr>
          </a:lstStyle>
          <a:p>
            <a:r>
              <a:rPr lang="en-US"/>
              <a:t>Click to edit Master title style</a:t>
            </a:r>
            <a:endParaRPr lang="en-US" dirty="0"/>
          </a:p>
        </p:txBody>
      </p:sp>
      <p:sp>
        <p:nvSpPr>
          <p:cNvPr id="11" name="Picture Placeholder 9">
            <a:extLst>
              <a:ext uri="{FF2B5EF4-FFF2-40B4-BE49-F238E27FC236}">
                <a16:creationId xmlns:a16="http://schemas.microsoft.com/office/drawing/2014/main" id="{2E39E907-908A-148E-8CF0-2C3161E428B4}"/>
              </a:ext>
            </a:extLst>
          </p:cNvPr>
          <p:cNvSpPr>
            <a:spLocks noGrp="1"/>
          </p:cNvSpPr>
          <p:nvPr>
            <p:ph type="pic" sz="quarter" idx="15" hasCustomPrompt="1"/>
          </p:nvPr>
        </p:nvSpPr>
        <p:spPr>
          <a:xfrm>
            <a:off x="1" y="2631735"/>
            <a:ext cx="3427413" cy="4927941"/>
          </a:xfrm>
          <a:custGeom>
            <a:avLst/>
            <a:gdLst>
              <a:gd name="connsiteX0" fmla="*/ 0 w 4145281"/>
              <a:gd name="connsiteY0" fmla="*/ 0 h 4470539"/>
              <a:gd name="connsiteX1" fmla="*/ 3629230 w 4145281"/>
              <a:gd name="connsiteY1" fmla="*/ 0 h 4470539"/>
              <a:gd name="connsiteX2" fmla="*/ 4145281 w 4145281"/>
              <a:gd name="connsiteY2" fmla="*/ 516051 h 4470539"/>
              <a:gd name="connsiteX3" fmla="*/ 4145281 w 4145281"/>
              <a:gd name="connsiteY3" fmla="*/ 4470539 h 4470539"/>
              <a:gd name="connsiteX4" fmla="*/ 0 w 4145281"/>
              <a:gd name="connsiteY4" fmla="*/ 4470539 h 4470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1" h="4470539">
                <a:moveTo>
                  <a:pt x="0" y="0"/>
                </a:moveTo>
                <a:lnTo>
                  <a:pt x="3629230" y="0"/>
                </a:lnTo>
                <a:cubicBezTo>
                  <a:pt x="3914237" y="0"/>
                  <a:pt x="4145281" y="231044"/>
                  <a:pt x="4145281" y="516051"/>
                </a:cubicBezTo>
                <a:lnTo>
                  <a:pt x="4145281" y="4470539"/>
                </a:lnTo>
                <a:lnTo>
                  <a:pt x="0" y="447053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001392" y="861663"/>
            <a:ext cx="5480696" cy="5942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55051" y="7041824"/>
            <a:ext cx="2454844"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972597" y="7041824"/>
            <a:ext cx="2115758" cy="372944"/>
          </a:xfrm>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212728" y="7041824"/>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2968284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 uri="{C183D7F6-B498-43B3-948B-1728B52AA6E4}">
                <adec:decorative xmlns:adec="http://schemas.microsoft.com/office/drawing/2017/decorative" val="1"/>
              </a:ext>
            </a:extLst>
          </p:cNvPr>
          <p:cNvSpPr/>
          <p:nvPr/>
        </p:nvSpPr>
        <p:spPr>
          <a:xfrm>
            <a:off x="-1260" y="0"/>
            <a:ext cx="10080625" cy="7559675"/>
          </a:xfrm>
          <a:prstGeom prst="rect">
            <a:avLst/>
          </a:prstGeom>
          <a:solidFill>
            <a:schemeClr val="accent3">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88">
              <a:solidFill>
                <a:schemeClr val="lt1"/>
              </a:solidFill>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149191" y="5301852"/>
            <a:ext cx="7726799" cy="1350662"/>
          </a:xfrm>
        </p:spPr>
        <p:txBody>
          <a:bodyPr anchor="t">
            <a:normAutofit/>
          </a:bodyPr>
          <a:lstStyle>
            <a:lvl1pPr algn="ctr">
              <a:lnSpc>
                <a:spcPct val="120000"/>
              </a:lnSpc>
              <a:defRPr sz="2315">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08265" y="665251"/>
            <a:ext cx="9261574" cy="4636601"/>
          </a:xfrm>
        </p:spPr>
        <p:txBody>
          <a:bodyPr anchor="b">
            <a:normAutofit/>
          </a:bodyPr>
          <a:lstStyle>
            <a:lvl1pPr marL="0" indent="0" algn="ctr">
              <a:lnSpc>
                <a:spcPct val="90000"/>
              </a:lnSpc>
              <a:buNone/>
              <a:defRPr sz="22985">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1"/>
                </a:solidFill>
              </a:defRPr>
            </a:lvl1pPr>
          </a:lstStyle>
          <a:p>
            <a:fld id="{D7E3ECEC-7E7B-4FB9-BAE8-5C10F12795EA}" type="datetimeFigureOut">
              <a:rPr lang="en-US" smtClean="0"/>
              <a:t>12/21/2025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141243792"/>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3547126-466C-18B0-8C04-007D93615CD9}"/>
              </a:ext>
              <a:ext uri="{C183D7F6-B498-43B3-948B-1728B52AA6E4}">
                <adec:decorative xmlns:adec="http://schemas.microsoft.com/office/drawing/2017/decorative" val="1"/>
              </a:ext>
            </a:extLst>
          </p:cNvPr>
          <p:cNvSpPr/>
          <p:nvPr/>
        </p:nvSpPr>
        <p:spPr>
          <a:xfrm>
            <a:off x="0" y="-1"/>
            <a:ext cx="9267600" cy="5681474"/>
          </a:xfrm>
          <a:custGeom>
            <a:avLst/>
            <a:gdLst>
              <a:gd name="connsiteX0" fmla="*/ 0 w 11208688"/>
              <a:gd name="connsiteY0" fmla="*/ 0 h 5154130"/>
              <a:gd name="connsiteX1" fmla="*/ 11208688 w 11208688"/>
              <a:gd name="connsiteY1" fmla="*/ 0 h 5154130"/>
              <a:gd name="connsiteX2" fmla="*/ 11208688 w 11208688"/>
              <a:gd name="connsiteY2" fmla="*/ 526471 h 5154130"/>
              <a:gd name="connsiteX3" fmla="*/ 11208688 w 11208688"/>
              <a:gd name="connsiteY3" fmla="*/ 4126137 h 5154130"/>
              <a:gd name="connsiteX4" fmla="*/ 11208688 w 11208688"/>
              <a:gd name="connsiteY4" fmla="*/ 4652608 h 5154130"/>
              <a:gd name="connsiteX5" fmla="*/ 10707166 w 11208688"/>
              <a:gd name="connsiteY5" fmla="*/ 5154130 h 5154130"/>
              <a:gd name="connsiteX6" fmla="*/ 0 w 11208688"/>
              <a:gd name="connsiteY6" fmla="*/ 5154130 h 5154130"/>
              <a:gd name="connsiteX7" fmla="*/ 0 w 11208688"/>
              <a:gd name="connsiteY7" fmla="*/ 4627659 h 5154130"/>
              <a:gd name="connsiteX8" fmla="*/ 0 w 11208688"/>
              <a:gd name="connsiteY8" fmla="*/ 526471 h 51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8688" h="5154130">
                <a:moveTo>
                  <a:pt x="0" y="0"/>
                </a:moveTo>
                <a:lnTo>
                  <a:pt x="11208688" y="0"/>
                </a:lnTo>
                <a:lnTo>
                  <a:pt x="11208688" y="526471"/>
                </a:lnTo>
                <a:lnTo>
                  <a:pt x="11208688" y="4126137"/>
                </a:lnTo>
                <a:lnTo>
                  <a:pt x="11208688" y="4652608"/>
                </a:lnTo>
                <a:cubicBezTo>
                  <a:pt x="11208688" y="4929591"/>
                  <a:pt x="10984149" y="5154130"/>
                  <a:pt x="10707166" y="5154130"/>
                </a:cubicBezTo>
                <a:lnTo>
                  <a:pt x="0" y="5154130"/>
                </a:lnTo>
                <a:lnTo>
                  <a:pt x="0" y="4627659"/>
                </a:lnTo>
                <a:lnTo>
                  <a:pt x="0" y="526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38381" y="6044381"/>
            <a:ext cx="8566820" cy="934958"/>
          </a:xfrm>
        </p:spPr>
        <p:txBody>
          <a:bodyPr vert="horz" lIns="91440" tIns="45720" rIns="91440" bIns="45720" rtlCol="0" anchor="ctr">
            <a:normAutofit/>
          </a:bodyPr>
          <a:lstStyle>
            <a:lvl1pPr>
              <a:lnSpc>
                <a:spcPct val="100000"/>
              </a:lnSpc>
              <a:defRPr lang="en-US" sz="215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47324" y="754437"/>
            <a:ext cx="8757877" cy="4544842"/>
          </a:xfrm>
        </p:spPr>
        <p:txBody>
          <a:bodyPr vert="horz" lIns="91440" tIns="45720" rIns="91440" bIns="45720" rtlCol="0" anchor="b">
            <a:normAutofit/>
          </a:bodyPr>
          <a:lstStyle>
            <a:lvl1pPr marL="0" indent="0">
              <a:lnSpc>
                <a:spcPct val="90000"/>
              </a:lnSpc>
              <a:buNone/>
              <a:defRPr lang="en-US" sz="22985" spc="-165" baseline="0"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12/21/2025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31700817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umber Large 3">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0AA79A0-CEA9-1C5C-A8CA-D3F95D56333A}"/>
              </a:ext>
              <a:ext uri="{C183D7F6-B498-43B3-948B-1728B52AA6E4}">
                <adec:decorative xmlns:adec="http://schemas.microsoft.com/office/drawing/2017/decorative" val="1"/>
              </a:ext>
            </a:extLst>
          </p:cNvPr>
          <p:cNvSpPr/>
          <p:nvPr/>
        </p:nvSpPr>
        <p:spPr>
          <a:xfrm>
            <a:off x="0" y="5243723"/>
            <a:ext cx="9267600" cy="2315950"/>
          </a:xfrm>
          <a:custGeom>
            <a:avLst/>
            <a:gdLst>
              <a:gd name="connsiteX0" fmla="*/ 0 w 11208688"/>
              <a:gd name="connsiteY0" fmla="*/ 0 h 2100988"/>
              <a:gd name="connsiteX1" fmla="*/ 10707166 w 11208688"/>
              <a:gd name="connsiteY1" fmla="*/ 0 h 2100988"/>
              <a:gd name="connsiteX2" fmla="*/ 11208688 w 11208688"/>
              <a:gd name="connsiteY2" fmla="*/ 501522 h 2100988"/>
              <a:gd name="connsiteX3" fmla="*/ 11208688 w 11208688"/>
              <a:gd name="connsiteY3" fmla="*/ 2100988 h 2100988"/>
              <a:gd name="connsiteX4" fmla="*/ 0 w 11208688"/>
              <a:gd name="connsiteY4" fmla="*/ 2100988 h 210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100988">
                <a:moveTo>
                  <a:pt x="0" y="0"/>
                </a:moveTo>
                <a:lnTo>
                  <a:pt x="10707166" y="0"/>
                </a:lnTo>
                <a:cubicBezTo>
                  <a:pt x="10984149" y="0"/>
                  <a:pt x="11208688" y="224539"/>
                  <a:pt x="11208688" y="501522"/>
                </a:cubicBezTo>
                <a:lnTo>
                  <a:pt x="11208688" y="2100988"/>
                </a:lnTo>
                <a:lnTo>
                  <a:pt x="0" y="2100988"/>
                </a:lnTo>
                <a:close/>
              </a:path>
            </a:pathLst>
          </a:cu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10" name="Freeform: Shape 9">
            <a:extLst>
              <a:ext uri="{FF2B5EF4-FFF2-40B4-BE49-F238E27FC236}">
                <a16:creationId xmlns:a16="http://schemas.microsoft.com/office/drawing/2014/main" id="{4F2C5FBA-F4AA-552B-2245-767D47272F3B}"/>
              </a:ext>
              <a:ext uri="{C183D7F6-B498-43B3-948B-1728B52AA6E4}">
                <adec:decorative xmlns:adec="http://schemas.microsoft.com/office/drawing/2017/decorative" val="1"/>
              </a:ext>
            </a:extLst>
          </p:cNvPr>
          <p:cNvSpPr/>
          <p:nvPr/>
        </p:nvSpPr>
        <p:spPr>
          <a:xfrm>
            <a:off x="0" y="2"/>
            <a:ext cx="9267600" cy="5101137"/>
          </a:xfrm>
          <a:custGeom>
            <a:avLst/>
            <a:gdLst>
              <a:gd name="connsiteX0" fmla="*/ 0 w 11208688"/>
              <a:gd name="connsiteY0" fmla="*/ 0 h 4627659"/>
              <a:gd name="connsiteX1" fmla="*/ 11208688 w 11208688"/>
              <a:gd name="connsiteY1" fmla="*/ 0 h 4627659"/>
              <a:gd name="connsiteX2" fmla="*/ 11208688 w 11208688"/>
              <a:gd name="connsiteY2" fmla="*/ 4126137 h 4627659"/>
              <a:gd name="connsiteX3" fmla="*/ 10707166 w 11208688"/>
              <a:gd name="connsiteY3" fmla="*/ 4627659 h 4627659"/>
              <a:gd name="connsiteX4" fmla="*/ 0 w 11208688"/>
              <a:gd name="connsiteY4" fmla="*/ 4627659 h 462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4627659">
                <a:moveTo>
                  <a:pt x="0" y="0"/>
                </a:moveTo>
                <a:lnTo>
                  <a:pt x="11208688" y="0"/>
                </a:lnTo>
                <a:lnTo>
                  <a:pt x="11208688" y="4126137"/>
                </a:lnTo>
                <a:cubicBezTo>
                  <a:pt x="11208688" y="4403120"/>
                  <a:pt x="10984149" y="4627659"/>
                  <a:pt x="10707166" y="4627659"/>
                </a:cubicBezTo>
                <a:lnTo>
                  <a:pt x="0" y="462765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35079" y="5765945"/>
            <a:ext cx="8052306" cy="1121759"/>
          </a:xfrm>
        </p:spPr>
        <p:txBody>
          <a:bodyPr vert="horz" lIns="91440" tIns="45720" rIns="91440" bIns="45720" rtlCol="0" anchor="ctr">
            <a:normAutofit/>
          </a:bodyPr>
          <a:lstStyle>
            <a:lvl1pPr>
              <a:lnSpc>
                <a:spcPct val="100000"/>
              </a:lnSpc>
              <a:defRPr lang="en-US" sz="215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54197" y="463661"/>
            <a:ext cx="8757877" cy="4533683"/>
          </a:xfrm>
        </p:spPr>
        <p:txBody>
          <a:bodyPr vert="horz" lIns="91440" tIns="45720" rIns="91440" bIns="45720" rtlCol="0" anchor="b">
            <a:normAutofit/>
          </a:bodyPr>
          <a:lstStyle>
            <a:lvl1pPr marL="0" indent="0">
              <a:lnSpc>
                <a:spcPct val="90000"/>
              </a:lnSpc>
              <a:buNone/>
              <a:defRPr lang="en-US" sz="22985"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12/21/2025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8731189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umber Large 4">
    <p:bg>
      <p:bgRef idx="1001">
        <a:schemeClr val="bg1"/>
      </p:bgRef>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4677EE2-225B-FA02-73B9-DFB5D013592F}"/>
              </a:ext>
              <a:ext uri="{C183D7F6-B498-43B3-948B-1728B52AA6E4}">
                <adec:decorative xmlns:adec="http://schemas.microsoft.com/office/drawing/2017/decorative" val="1"/>
              </a:ext>
            </a:extLst>
          </p:cNvPr>
          <p:cNvSpPr/>
          <p:nvPr/>
        </p:nvSpPr>
        <p:spPr>
          <a:xfrm>
            <a:off x="0" y="5273417"/>
            <a:ext cx="9267600" cy="2286258"/>
          </a:xfrm>
          <a:custGeom>
            <a:avLst/>
            <a:gdLst>
              <a:gd name="connsiteX0" fmla="*/ 0 w 11208688"/>
              <a:gd name="connsiteY0" fmla="*/ 0 h 2074052"/>
              <a:gd name="connsiteX1" fmla="*/ 10707166 w 11208688"/>
              <a:gd name="connsiteY1" fmla="*/ 0 h 2074052"/>
              <a:gd name="connsiteX2" fmla="*/ 11208688 w 11208688"/>
              <a:gd name="connsiteY2" fmla="*/ 501522 h 2074052"/>
              <a:gd name="connsiteX3" fmla="*/ 11208688 w 11208688"/>
              <a:gd name="connsiteY3" fmla="*/ 2074052 h 2074052"/>
              <a:gd name="connsiteX4" fmla="*/ 0 w 11208688"/>
              <a:gd name="connsiteY4" fmla="*/ 2074052 h 207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074052">
                <a:moveTo>
                  <a:pt x="0" y="0"/>
                </a:moveTo>
                <a:lnTo>
                  <a:pt x="10707166" y="0"/>
                </a:lnTo>
                <a:cubicBezTo>
                  <a:pt x="10984149" y="0"/>
                  <a:pt x="11208688" y="224539"/>
                  <a:pt x="11208688" y="501522"/>
                </a:cubicBezTo>
                <a:lnTo>
                  <a:pt x="11208688" y="2074052"/>
                </a:lnTo>
                <a:lnTo>
                  <a:pt x="0" y="207405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35079" y="5786942"/>
            <a:ext cx="8076694" cy="1222553"/>
          </a:xfrm>
        </p:spPr>
        <p:txBody>
          <a:bodyPr vert="horz" lIns="91440" tIns="45720" rIns="91440" bIns="45720" rtlCol="0" anchor="ctr">
            <a:normAutofit/>
          </a:bodyPr>
          <a:lstStyle>
            <a:lvl1pPr>
              <a:lnSpc>
                <a:spcPct val="100000"/>
              </a:lnSpc>
              <a:defRPr lang="en-US" sz="1984" dirty="0">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46068" y="376956"/>
            <a:ext cx="9178409" cy="4777715"/>
          </a:xfrm>
        </p:spPr>
        <p:txBody>
          <a:bodyPr vert="horz" lIns="91440" tIns="45720" rIns="91440" bIns="45720" rtlCol="0" anchor="b">
            <a:normAutofit/>
          </a:bodyPr>
          <a:lstStyle>
            <a:lvl1pPr marL="0" indent="0">
              <a:lnSpc>
                <a:spcPct val="90000"/>
              </a:lnSpc>
              <a:buNone/>
              <a:defRPr lang="en-US" sz="22985" dirty="0">
                <a:solidFill>
                  <a:schemeClr val="accent1"/>
                </a:solidFill>
                <a:latin typeface="+mj-lt"/>
              </a:defRPr>
            </a:lvl1pPr>
          </a:lstStyle>
          <a:p>
            <a:pPr lvl="0"/>
            <a:r>
              <a:rPr lang="en-US" dirty="0"/>
              <a:t>##%</a:t>
            </a:r>
          </a:p>
        </p:txBody>
      </p:sp>
      <p:sp>
        <p:nvSpPr>
          <p:cNvPr id="8" name="Footer Placeholder 7">
            <a:extLst>
              <a:ext uri="{FF2B5EF4-FFF2-40B4-BE49-F238E27FC236}">
                <a16:creationId xmlns:a16="http://schemas.microsoft.com/office/drawing/2014/main" id="{881EFD95-05D4-9FAB-FCB7-D3A2AB29456D}"/>
              </a:ext>
            </a:extLst>
          </p:cNvPr>
          <p:cNvSpPr>
            <a:spLocks noGrp="1"/>
          </p:cNvSpPr>
          <p:nvPr>
            <p:ph type="ftr" sz="quarter" idx="15"/>
          </p:nvPr>
        </p:nvSpPr>
        <p:spPr>
          <a:xfrm>
            <a:off x="638382" y="7035538"/>
            <a:ext cx="2329024" cy="372944"/>
          </a:xfrm>
        </p:spPr>
        <p:txBody>
          <a:bodyPr/>
          <a:lstStyle/>
          <a:p>
            <a:endParaRPr lang="en-US"/>
          </a:p>
        </p:txBody>
      </p:sp>
      <p:sp>
        <p:nvSpPr>
          <p:cNvPr id="6" name="Date Placeholder 5">
            <a:extLst>
              <a:ext uri="{FF2B5EF4-FFF2-40B4-BE49-F238E27FC236}">
                <a16:creationId xmlns:a16="http://schemas.microsoft.com/office/drawing/2014/main" id="{1D5117C2-BE70-9A87-4113-2ECE3F1A43BF}"/>
              </a:ext>
            </a:extLst>
          </p:cNvPr>
          <p:cNvSpPr>
            <a:spLocks noGrp="1"/>
          </p:cNvSpPr>
          <p:nvPr>
            <p:ph type="dt" sz="half" idx="14"/>
          </p:nvPr>
        </p:nvSpPr>
        <p:spPr>
          <a:xfrm>
            <a:off x="7682351" y="7035538"/>
            <a:ext cx="1333396" cy="372944"/>
          </a:xfrm>
        </p:spPr>
        <p:txBody>
          <a:bodyPr/>
          <a:lstStyle/>
          <a:p>
            <a:fld id="{D7E3ECEC-7E7B-4FB9-BAE8-5C10F12795EA}" type="datetimeFigureOut">
              <a:rPr lang="en-US" smtClean="0"/>
              <a:t>12/21/2025</a:t>
            </a:fld>
            <a:endParaRPr lang="en-US"/>
          </a:p>
        </p:txBody>
      </p:sp>
      <p:sp>
        <p:nvSpPr>
          <p:cNvPr id="9" name="Slide Number Placeholder 8">
            <a:extLst>
              <a:ext uri="{FF2B5EF4-FFF2-40B4-BE49-F238E27FC236}">
                <a16:creationId xmlns:a16="http://schemas.microsoft.com/office/drawing/2014/main" id="{33776532-A6F1-5788-D1D1-3F91B5B3B7D7}"/>
              </a:ext>
            </a:extLst>
          </p:cNvPr>
          <p:cNvSpPr>
            <a:spLocks noGrp="1"/>
          </p:cNvSpPr>
          <p:nvPr>
            <p:ph type="sldNum" sz="quarter" idx="16"/>
          </p:nvPr>
        </p:nvSpPr>
        <p:spPr>
          <a:xfrm>
            <a:off x="9137007" y="7035538"/>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48231842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4CBAD94-77D4-9CC1-DE93-BFA7FA5FBBB6}"/>
              </a:ext>
              <a:ext uri="{C183D7F6-B498-43B3-948B-1728B52AA6E4}">
                <adec:decorative xmlns:adec="http://schemas.microsoft.com/office/drawing/2017/decorative" val="1"/>
              </a:ext>
            </a:extLst>
          </p:cNvPr>
          <p:cNvSpPr/>
          <p:nvPr/>
        </p:nvSpPr>
        <p:spPr>
          <a:xfrm>
            <a:off x="638382" y="0"/>
            <a:ext cx="9442243" cy="6719711"/>
          </a:xfrm>
          <a:custGeom>
            <a:avLst/>
            <a:gdLst>
              <a:gd name="connsiteX0" fmla="*/ 0 w 11419910"/>
              <a:gd name="connsiteY0" fmla="*/ 0 h 6096000"/>
              <a:gd name="connsiteX1" fmla="*/ 11419910 w 11419910"/>
              <a:gd name="connsiteY1" fmla="*/ 0 h 6096000"/>
              <a:gd name="connsiteX2" fmla="*/ 11419910 w 11419910"/>
              <a:gd name="connsiteY2" fmla="*/ 6096000 h 6096000"/>
              <a:gd name="connsiteX3" fmla="*/ 501522 w 11419910"/>
              <a:gd name="connsiteY3" fmla="*/ 6096000 h 6096000"/>
              <a:gd name="connsiteX4" fmla="*/ 0 w 11419910"/>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910" h="6096000">
                <a:moveTo>
                  <a:pt x="0" y="0"/>
                </a:moveTo>
                <a:lnTo>
                  <a:pt x="11419910" y="0"/>
                </a:lnTo>
                <a:lnTo>
                  <a:pt x="11419910" y="6096000"/>
                </a:lnTo>
                <a:lnTo>
                  <a:pt x="501522" y="6096000"/>
                </a:lnTo>
                <a:cubicBezTo>
                  <a:pt x="224539" y="6096000"/>
                  <a:pt x="0" y="5871461"/>
                  <a:pt x="0" y="5594478"/>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06551" y="-1249866"/>
            <a:ext cx="8807946" cy="1007957"/>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257246" y="951330"/>
            <a:ext cx="7758501" cy="5164364"/>
          </a:xfrm>
        </p:spPr>
        <p:txBody>
          <a:bodyPr anchor="b">
            <a:noAutofit/>
          </a:bodyPr>
          <a:lstStyle>
            <a:lvl1pPr marL="0" indent="0">
              <a:lnSpc>
                <a:spcPct val="90000"/>
              </a:lnSpc>
              <a:buNone/>
              <a:defRPr sz="5457" b="0"/>
            </a:lvl1pPr>
            <a:lvl2pPr marL="189006" indent="0">
              <a:lnSpc>
                <a:spcPct val="90000"/>
              </a:lnSpc>
              <a:buNone/>
              <a:defRPr sz="4961" b="0"/>
            </a:lvl2pPr>
            <a:lvl3pPr marL="378013" indent="0">
              <a:lnSpc>
                <a:spcPct val="90000"/>
              </a:lnSpc>
              <a:buNone/>
              <a:defRPr sz="4465" b="0"/>
            </a:lvl3pPr>
            <a:lvl4pPr marL="567019" indent="0">
              <a:lnSpc>
                <a:spcPct val="90000"/>
              </a:lnSpc>
              <a:buNone/>
              <a:defRPr sz="3969" b="0"/>
            </a:lvl4pPr>
            <a:lvl5pPr marL="756026" indent="0">
              <a:lnSpc>
                <a:spcPct val="90000"/>
              </a:lnSpc>
              <a:buNone/>
              <a:defRPr sz="3638"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2395212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06551" y="-1249866"/>
            <a:ext cx="8807946" cy="1007957"/>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8211" y="104271"/>
            <a:ext cx="9605985" cy="6341100"/>
          </a:xfrm>
        </p:spPr>
        <p:txBody>
          <a:bodyPr anchor="t">
            <a:noAutofit/>
          </a:bodyPr>
          <a:lstStyle>
            <a:lvl1pPr marL="0" indent="0">
              <a:lnSpc>
                <a:spcPct val="90000"/>
              </a:lnSpc>
              <a:buNone/>
              <a:defRPr sz="5953" b="0" cap="all" spc="-83" baseline="0">
                <a:solidFill>
                  <a:schemeClr val="accent1"/>
                </a:solidFill>
              </a:defRPr>
            </a:lvl1pPr>
            <a:lvl2pPr marL="189006" indent="0">
              <a:lnSpc>
                <a:spcPct val="90000"/>
              </a:lnSpc>
              <a:buNone/>
              <a:defRPr sz="5953" b="0" cap="all" spc="-83" baseline="0">
                <a:solidFill>
                  <a:schemeClr val="accent1"/>
                </a:solidFill>
              </a:defRPr>
            </a:lvl2pPr>
            <a:lvl3pPr marL="378013" indent="0">
              <a:lnSpc>
                <a:spcPct val="90000"/>
              </a:lnSpc>
              <a:buNone/>
              <a:defRPr sz="5953" b="0" cap="all" spc="-83" baseline="0">
                <a:solidFill>
                  <a:schemeClr val="accent1"/>
                </a:solidFill>
              </a:defRPr>
            </a:lvl3pPr>
            <a:lvl4pPr marL="567019" indent="0">
              <a:lnSpc>
                <a:spcPct val="90000"/>
              </a:lnSpc>
              <a:buNone/>
              <a:defRPr sz="5953" b="0" cap="all" spc="-83" baseline="0">
                <a:solidFill>
                  <a:schemeClr val="accent1"/>
                </a:solidFill>
              </a:defRPr>
            </a:lvl4pPr>
            <a:lvl5pPr marL="756026" indent="0">
              <a:lnSpc>
                <a:spcPct val="90000"/>
              </a:lnSpc>
              <a:buNone/>
              <a:defRPr sz="5953" b="0" cap="all" spc="-83"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5553526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0E08BE8-EB98-F551-F5ED-FE16CE82FBB9}"/>
              </a:ext>
              <a:ext uri="{C183D7F6-B498-43B3-948B-1728B52AA6E4}">
                <adec:decorative xmlns:adec="http://schemas.microsoft.com/office/drawing/2017/decorative" val="1"/>
              </a:ext>
            </a:extLst>
          </p:cNvPr>
          <p:cNvSpPr/>
          <p:nvPr/>
        </p:nvSpPr>
        <p:spPr>
          <a:xfrm>
            <a:off x="1" y="0"/>
            <a:ext cx="9210251" cy="6417150"/>
          </a:xfrm>
          <a:custGeom>
            <a:avLst/>
            <a:gdLst>
              <a:gd name="connsiteX0" fmla="*/ 0 w 11139327"/>
              <a:gd name="connsiteY0" fmla="*/ 0 h 5821522"/>
              <a:gd name="connsiteX1" fmla="*/ 11139327 w 11139327"/>
              <a:gd name="connsiteY1" fmla="*/ 0 h 5821522"/>
              <a:gd name="connsiteX2" fmla="*/ 11139327 w 11139327"/>
              <a:gd name="connsiteY2" fmla="*/ 5320000 h 5821522"/>
              <a:gd name="connsiteX3" fmla="*/ 10637805 w 11139327"/>
              <a:gd name="connsiteY3" fmla="*/ 5821522 h 5821522"/>
              <a:gd name="connsiteX4" fmla="*/ 0 w 11139327"/>
              <a:gd name="connsiteY4" fmla="*/ 5821522 h 582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327" h="5821522">
                <a:moveTo>
                  <a:pt x="0" y="0"/>
                </a:moveTo>
                <a:lnTo>
                  <a:pt x="11139327" y="0"/>
                </a:lnTo>
                <a:lnTo>
                  <a:pt x="11139327" y="5320000"/>
                </a:lnTo>
                <a:cubicBezTo>
                  <a:pt x="11139327" y="5596983"/>
                  <a:pt x="10914788" y="5821522"/>
                  <a:pt x="10637805" y="5821522"/>
                </a:cubicBezTo>
                <a:lnTo>
                  <a:pt x="0" y="582152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06551" y="-1249866"/>
            <a:ext cx="8807946" cy="1007957"/>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22807" y="317681"/>
            <a:ext cx="8248557" cy="5539879"/>
          </a:xfrm>
        </p:spPr>
        <p:txBody>
          <a:bodyPr anchor="t">
            <a:noAutofit/>
          </a:bodyPr>
          <a:lstStyle>
            <a:lvl1pPr marL="0" indent="0">
              <a:lnSpc>
                <a:spcPct val="90000"/>
              </a:lnSpc>
              <a:buNone/>
              <a:defRPr sz="5457" b="0" cap="all" spc="-83" baseline="0">
                <a:solidFill>
                  <a:schemeClr val="accent1"/>
                </a:solidFill>
              </a:defRPr>
            </a:lvl1pPr>
            <a:lvl2pPr marL="189006" indent="0">
              <a:lnSpc>
                <a:spcPct val="90000"/>
              </a:lnSpc>
              <a:buNone/>
              <a:defRPr sz="5457" b="0" cap="all" spc="-83" baseline="0">
                <a:solidFill>
                  <a:schemeClr val="accent1"/>
                </a:solidFill>
              </a:defRPr>
            </a:lvl2pPr>
            <a:lvl3pPr marL="378013" indent="0">
              <a:lnSpc>
                <a:spcPct val="90000"/>
              </a:lnSpc>
              <a:buNone/>
              <a:defRPr sz="5457" b="0" cap="all" spc="-83" baseline="0">
                <a:solidFill>
                  <a:schemeClr val="accent1"/>
                </a:solidFill>
              </a:defRPr>
            </a:lvl3pPr>
            <a:lvl4pPr marL="567019" indent="0">
              <a:lnSpc>
                <a:spcPct val="90000"/>
              </a:lnSpc>
              <a:buNone/>
              <a:defRPr sz="5457" b="0" cap="all" spc="-83" baseline="0">
                <a:solidFill>
                  <a:schemeClr val="accent1"/>
                </a:solidFill>
              </a:defRPr>
            </a:lvl4pPr>
            <a:lvl5pPr marL="756026" indent="0">
              <a:lnSpc>
                <a:spcPct val="90000"/>
              </a:lnSpc>
              <a:buNone/>
              <a:defRPr sz="5457" b="0" cap="all" spc="-83"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9258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reserve="1">
  <p:cSld name="Defaul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24" name="PlaceHolder 2"/>
          <p:cNvSpPr>
            <a:spLocks noGrp="1"/>
          </p:cNvSpPr>
          <p:nvPr>
            <p:ph/>
          </p:nvPr>
        </p:nvSpPr>
        <p:spPr>
          <a:xfrm>
            <a:off x="504000" y="1769040"/>
            <a:ext cx="4426920" cy="43844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25" name="PlaceHolder 3"/>
          <p:cNvSpPr>
            <a:spLocks noGrp="1"/>
          </p:cNvSpPr>
          <p:nvPr>
            <p:ph/>
          </p:nvPr>
        </p:nvSpPr>
        <p:spPr>
          <a:xfrm>
            <a:off x="5152680" y="176904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26" name="PlaceHolder 4"/>
          <p:cNvSpPr>
            <a:spLocks noGrp="1"/>
          </p:cNvSpPr>
          <p:nvPr>
            <p:ph/>
          </p:nvPr>
        </p:nvSpPr>
        <p:spPr>
          <a:xfrm>
            <a:off x="5152680" y="405936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C853323-7D25-43A1-B1FA-8B0DD368D1C4}"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tatement 4">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AB2664E-ED20-1581-CFBA-A89627E3FD59}"/>
              </a:ext>
              <a:ext uri="{C183D7F6-B498-43B3-948B-1728B52AA6E4}">
                <adec:decorative xmlns:adec="http://schemas.microsoft.com/office/drawing/2017/decorative" val="1"/>
              </a:ext>
            </a:extLst>
          </p:cNvPr>
          <p:cNvSpPr/>
          <p:nvPr/>
        </p:nvSpPr>
        <p:spPr>
          <a:xfrm>
            <a:off x="1" y="0"/>
            <a:ext cx="8862772" cy="6156697"/>
          </a:xfrm>
          <a:custGeom>
            <a:avLst/>
            <a:gdLst>
              <a:gd name="connsiteX0" fmla="*/ 0 w 10719069"/>
              <a:gd name="connsiteY0" fmla="*/ 0 h 5585244"/>
              <a:gd name="connsiteX1" fmla="*/ 10719069 w 10719069"/>
              <a:gd name="connsiteY1" fmla="*/ 0 h 5585244"/>
              <a:gd name="connsiteX2" fmla="*/ 10719069 w 10719069"/>
              <a:gd name="connsiteY2" fmla="*/ 5083722 h 5585244"/>
              <a:gd name="connsiteX3" fmla="*/ 10217547 w 10719069"/>
              <a:gd name="connsiteY3" fmla="*/ 5585244 h 5585244"/>
              <a:gd name="connsiteX4" fmla="*/ 0 w 10719069"/>
              <a:gd name="connsiteY4" fmla="*/ 5585244 h 55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069" h="5585244">
                <a:moveTo>
                  <a:pt x="0" y="0"/>
                </a:moveTo>
                <a:lnTo>
                  <a:pt x="10719069" y="0"/>
                </a:lnTo>
                <a:lnTo>
                  <a:pt x="10719069" y="5083722"/>
                </a:lnTo>
                <a:cubicBezTo>
                  <a:pt x="10719069" y="5360705"/>
                  <a:pt x="10494530" y="5585244"/>
                  <a:pt x="10217547" y="5585244"/>
                </a:cubicBezTo>
                <a:lnTo>
                  <a:pt x="0" y="5585244"/>
                </a:lnTo>
                <a:close/>
              </a:path>
            </a:pathLst>
          </a:cu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06551" y="-1249866"/>
            <a:ext cx="8807946" cy="1007957"/>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56786" y="668197"/>
            <a:ext cx="7721873" cy="4994483"/>
          </a:xfrm>
        </p:spPr>
        <p:txBody>
          <a:bodyPr anchor="b">
            <a:normAutofit/>
          </a:bodyPr>
          <a:lstStyle>
            <a:lvl1pPr marL="0" indent="0">
              <a:lnSpc>
                <a:spcPct val="90000"/>
              </a:lnSpc>
              <a:buNone/>
              <a:defRPr sz="5457" b="0" cap="none" baseline="0">
                <a:solidFill>
                  <a:schemeClr val="accent1"/>
                </a:solidFill>
              </a:defRPr>
            </a:lvl1pPr>
            <a:lvl2pPr marL="189006" indent="0">
              <a:lnSpc>
                <a:spcPct val="90000"/>
              </a:lnSpc>
              <a:buNone/>
              <a:defRPr sz="4961" b="0" cap="none" baseline="0">
                <a:solidFill>
                  <a:schemeClr val="accent1"/>
                </a:solidFill>
              </a:defRPr>
            </a:lvl2pPr>
            <a:lvl3pPr marL="378013" indent="0">
              <a:lnSpc>
                <a:spcPct val="90000"/>
              </a:lnSpc>
              <a:buNone/>
              <a:defRPr sz="4465" b="0" cap="none" baseline="0">
                <a:solidFill>
                  <a:schemeClr val="accent1"/>
                </a:solidFill>
              </a:defRPr>
            </a:lvl3pPr>
            <a:lvl4pPr marL="567019" indent="0">
              <a:lnSpc>
                <a:spcPct val="90000"/>
              </a:lnSpc>
              <a:buNone/>
              <a:defRPr sz="3969" b="0" cap="none" baseline="0">
                <a:solidFill>
                  <a:schemeClr val="accent1"/>
                </a:solidFill>
              </a:defRPr>
            </a:lvl4pPr>
            <a:lvl5pPr marL="756026" indent="0">
              <a:lnSpc>
                <a:spcPct val="90000"/>
              </a:lnSpc>
              <a:buNone/>
              <a:defRPr sz="3638"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D7E3ECEC-7E7B-4FB9-BAE8-5C10F12795EA}" type="datetimeFigureOut">
              <a:rPr lang="en-US" smtClean="0"/>
              <a:t>12/21/2025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53558085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tatem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06551" y="-1249866"/>
            <a:ext cx="8807946" cy="1007957"/>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627" y="1604117"/>
            <a:ext cx="8394543" cy="5583773"/>
          </a:xfrm>
        </p:spPr>
        <p:txBody>
          <a:bodyPr anchor="b">
            <a:normAutofit/>
          </a:bodyPr>
          <a:lstStyle>
            <a:lvl1pPr marL="0" indent="0">
              <a:lnSpc>
                <a:spcPct val="90000"/>
              </a:lnSpc>
              <a:buNone/>
              <a:defRPr sz="5953" b="0">
                <a:solidFill>
                  <a:schemeClr val="accent1"/>
                </a:solidFill>
              </a:defRPr>
            </a:lvl1pPr>
            <a:lvl2pPr marL="189006" indent="0">
              <a:lnSpc>
                <a:spcPct val="90000"/>
              </a:lnSpc>
              <a:buNone/>
              <a:defRPr sz="5457" b="0">
                <a:solidFill>
                  <a:schemeClr val="accent1"/>
                </a:solidFill>
              </a:defRPr>
            </a:lvl2pPr>
            <a:lvl3pPr marL="378013" indent="0">
              <a:lnSpc>
                <a:spcPct val="90000"/>
              </a:lnSpc>
              <a:buNone/>
              <a:defRPr sz="4961" b="0">
                <a:solidFill>
                  <a:schemeClr val="accent1"/>
                </a:solidFill>
              </a:defRPr>
            </a:lvl3pPr>
            <a:lvl4pPr marL="567019" indent="0">
              <a:lnSpc>
                <a:spcPct val="90000"/>
              </a:lnSpc>
              <a:buNone/>
              <a:defRPr sz="4465" b="0">
                <a:solidFill>
                  <a:schemeClr val="accent1"/>
                </a:solidFill>
              </a:defRPr>
            </a:lvl4pPr>
            <a:lvl5pPr marL="756026" indent="0">
              <a:lnSpc>
                <a:spcPct val="90000"/>
              </a:lnSpc>
              <a:buNone/>
              <a:defRPr sz="3969"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35080" y="70557"/>
            <a:ext cx="2951754" cy="372944"/>
          </a:xfrm>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7682351" y="70557"/>
            <a:ext cx="1333396" cy="372944"/>
          </a:xfrm>
        </p:spPr>
        <p:txBody>
          <a:bodyPr/>
          <a:lstStyle/>
          <a:p>
            <a:fld id="{D7E3ECEC-7E7B-4FB9-BAE8-5C10F12795EA}" type="datetimeFigureOut">
              <a:rPr lang="en-US" smtClean="0"/>
              <a:t>12/21/2025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140607" y="70557"/>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2278359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638382" y="5606051"/>
            <a:ext cx="7415545" cy="834793"/>
          </a:xfrm>
        </p:spPr>
        <p:txBody>
          <a:bodyPr anchor="t">
            <a:normAutofit/>
          </a:bodyPr>
          <a:lstStyle>
            <a:lvl1pPr>
              <a:lnSpc>
                <a:spcPct val="120000"/>
              </a:lnSpc>
              <a:defRPr sz="1323">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638382" y="906030"/>
            <a:ext cx="7415545" cy="4124990"/>
          </a:xfrm>
        </p:spPr>
        <p:txBody>
          <a:bodyPr anchor="t">
            <a:normAutofit/>
          </a:bodyPr>
          <a:lstStyle>
            <a:lvl1pPr marL="113404" indent="-113404">
              <a:lnSpc>
                <a:spcPct val="100000"/>
              </a:lnSpc>
              <a:spcBef>
                <a:spcPts val="0"/>
              </a:spcBef>
              <a:buNone/>
              <a:defRPr sz="4961">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0000114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635080" y="5473205"/>
            <a:ext cx="8136858" cy="1421219"/>
          </a:xfrm>
        </p:spPr>
        <p:txBody>
          <a:bodyPr anchor="ctr">
            <a:normAutofit/>
          </a:bodyPr>
          <a:lstStyle>
            <a:lvl1pPr>
              <a:lnSpc>
                <a:spcPct val="120000"/>
              </a:lnSpc>
              <a:defRPr sz="1488"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638381" y="804100"/>
            <a:ext cx="8136859" cy="4204429"/>
          </a:xfrm>
        </p:spPr>
        <p:txBody>
          <a:bodyPr anchor="t">
            <a:normAutofit/>
          </a:bodyPr>
          <a:lstStyle>
            <a:lvl1pPr marL="113404" indent="-113404">
              <a:lnSpc>
                <a:spcPct val="90000"/>
              </a:lnSpc>
              <a:spcBef>
                <a:spcPts val="0"/>
              </a:spcBef>
              <a:buNone/>
              <a:defRPr sz="5953">
                <a:solidFill>
                  <a:schemeClr val="accent1"/>
                </a:solidFill>
                <a:latin typeface="+mj-lt"/>
              </a:defRPr>
            </a:lvl1pPr>
          </a:lstStyle>
          <a:p>
            <a:pPr lvl="0"/>
            <a:r>
              <a:rPr lang="en-US" dirty="0"/>
              <a:t>Click to edit Quote</a:t>
            </a:r>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D7E3ECEC-7E7B-4FB9-BAE8-5C10F12795EA}" type="datetimeFigureOut">
              <a:rPr lang="en-US" smtClean="0"/>
              <a:t>12/21/2025</a:t>
            </a:fld>
            <a:endParaRPr lang="en-US"/>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07732428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43F357D-01B6-71AD-58FF-26C551B8D6F8}"/>
              </a:ext>
              <a:ext uri="{C183D7F6-B498-43B3-948B-1728B52AA6E4}">
                <adec:decorative xmlns:adec="http://schemas.microsoft.com/office/drawing/2017/decorative" val="1"/>
              </a:ext>
            </a:extLst>
          </p:cNvPr>
          <p:cNvSpPr/>
          <p:nvPr/>
        </p:nvSpPr>
        <p:spPr>
          <a:xfrm rot="10800000" flipH="1">
            <a:off x="0" y="5683417"/>
            <a:ext cx="9482087" cy="1876258"/>
          </a:xfrm>
          <a:custGeom>
            <a:avLst/>
            <a:gdLst>
              <a:gd name="connsiteX0" fmla="*/ 10322569 w 10836926"/>
              <a:gd name="connsiteY0" fmla="*/ 1702107 h 1702107"/>
              <a:gd name="connsiteX1" fmla="*/ 0 w 10836926"/>
              <a:gd name="connsiteY1" fmla="*/ 1702107 h 1702107"/>
              <a:gd name="connsiteX2" fmla="*/ 0 w 10836926"/>
              <a:gd name="connsiteY2" fmla="*/ 0 h 1702107"/>
              <a:gd name="connsiteX3" fmla="*/ 10836926 w 10836926"/>
              <a:gd name="connsiteY3" fmla="*/ 0 h 1702107"/>
              <a:gd name="connsiteX4" fmla="*/ 10836926 w 10836926"/>
              <a:gd name="connsiteY4" fmla="*/ 1187751 h 1702107"/>
              <a:gd name="connsiteX5" fmla="*/ 10322569 w 10836926"/>
              <a:gd name="connsiteY5" fmla="*/ 1702107 h 1702107"/>
              <a:gd name="connsiteX0" fmla="*/ 10990389 w 11504746"/>
              <a:gd name="connsiteY0" fmla="*/ 1702107 h 1702107"/>
              <a:gd name="connsiteX1" fmla="*/ 0 w 11504746"/>
              <a:gd name="connsiteY1" fmla="*/ 1702107 h 1702107"/>
              <a:gd name="connsiteX2" fmla="*/ 667820 w 11504746"/>
              <a:gd name="connsiteY2" fmla="*/ 0 h 1702107"/>
              <a:gd name="connsiteX3" fmla="*/ 11504746 w 11504746"/>
              <a:gd name="connsiteY3" fmla="*/ 0 h 1702107"/>
              <a:gd name="connsiteX4" fmla="*/ 11504746 w 11504746"/>
              <a:gd name="connsiteY4" fmla="*/ 1187751 h 1702107"/>
              <a:gd name="connsiteX5" fmla="*/ 10990389 w 11504746"/>
              <a:gd name="connsiteY5" fmla="*/ 1702107 h 1702107"/>
              <a:gd name="connsiteX0" fmla="*/ 11000664 w 11515021"/>
              <a:gd name="connsiteY0" fmla="*/ 1702107 h 1702107"/>
              <a:gd name="connsiteX1" fmla="*/ 10275 w 11515021"/>
              <a:gd name="connsiteY1" fmla="*/ 1702107 h 1702107"/>
              <a:gd name="connsiteX2" fmla="*/ 0 w 11515021"/>
              <a:gd name="connsiteY2" fmla="*/ 0 h 1702107"/>
              <a:gd name="connsiteX3" fmla="*/ 11515021 w 11515021"/>
              <a:gd name="connsiteY3" fmla="*/ 0 h 1702107"/>
              <a:gd name="connsiteX4" fmla="*/ 11515021 w 11515021"/>
              <a:gd name="connsiteY4" fmla="*/ 1187751 h 1702107"/>
              <a:gd name="connsiteX5" fmla="*/ 11000664 w 11515021"/>
              <a:gd name="connsiteY5" fmla="*/ 1702107 h 170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5021" h="1702107">
                <a:moveTo>
                  <a:pt x="11000664" y="1702107"/>
                </a:moveTo>
                <a:lnTo>
                  <a:pt x="10275" y="1702107"/>
                </a:lnTo>
                <a:lnTo>
                  <a:pt x="0" y="0"/>
                </a:lnTo>
                <a:lnTo>
                  <a:pt x="11515021" y="0"/>
                </a:lnTo>
                <a:lnTo>
                  <a:pt x="11515021" y="1187751"/>
                </a:lnTo>
                <a:cubicBezTo>
                  <a:pt x="11515021" y="1471822"/>
                  <a:pt x="11284736" y="1702107"/>
                  <a:pt x="11000664" y="170210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189287" y="6266603"/>
            <a:ext cx="7491587" cy="709887"/>
          </a:xfrm>
        </p:spPr>
        <p:txBody>
          <a:bodyPr anchor="ctr">
            <a:normAutofit/>
          </a:bodyPr>
          <a:lstStyle>
            <a:lvl1pPr algn="r">
              <a:lnSpc>
                <a:spcPct val="120000"/>
              </a:lnSpc>
              <a:defRPr sz="1323">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189288" y="1132537"/>
            <a:ext cx="7491587" cy="3748693"/>
          </a:xfrm>
        </p:spPr>
        <p:txBody>
          <a:bodyPr anchor="ctr">
            <a:normAutofit/>
          </a:bodyPr>
          <a:lstStyle>
            <a:lvl1pPr marL="113404" indent="-113404">
              <a:lnSpc>
                <a:spcPct val="100000"/>
              </a:lnSpc>
              <a:spcBef>
                <a:spcPts val="0"/>
              </a:spcBef>
              <a:buNone/>
              <a:defRPr sz="3969">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638382" y="7035538"/>
            <a:ext cx="2329024" cy="372944"/>
          </a:xfrm>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a:xfrm>
            <a:off x="7682351" y="7035538"/>
            <a:ext cx="1333396" cy="372944"/>
          </a:xfrm>
        </p:spPr>
        <p:txBody>
          <a:bodyPr/>
          <a:lstStyle/>
          <a:p>
            <a:fld id="{D7E3ECEC-7E7B-4FB9-BAE8-5C10F12795EA}" type="datetimeFigureOut">
              <a:rPr lang="en-US" smtClean="0"/>
              <a:t>12/21/2025</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9137007" y="7035538"/>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8491129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4">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A777E9-52E4-B265-D19D-C179BB567FA4}"/>
              </a:ext>
              <a:ext uri="{C183D7F6-B498-43B3-948B-1728B52AA6E4}">
                <adec:decorative xmlns:adec="http://schemas.microsoft.com/office/drawing/2017/decorative" val="1"/>
              </a:ext>
            </a:extLst>
          </p:cNvPr>
          <p:cNvSpPr/>
          <p:nvPr/>
        </p:nvSpPr>
        <p:spPr>
          <a:xfrm>
            <a:off x="1" y="0"/>
            <a:ext cx="8937905" cy="5674796"/>
          </a:xfrm>
          <a:custGeom>
            <a:avLst/>
            <a:gdLst>
              <a:gd name="connsiteX0" fmla="*/ 0 w 10809939"/>
              <a:gd name="connsiteY0" fmla="*/ 0 h 5148072"/>
              <a:gd name="connsiteX1" fmla="*/ 10809939 w 10809939"/>
              <a:gd name="connsiteY1" fmla="*/ 0 h 5148072"/>
              <a:gd name="connsiteX2" fmla="*/ 10809939 w 10809939"/>
              <a:gd name="connsiteY2" fmla="*/ 4646550 h 5148072"/>
              <a:gd name="connsiteX3" fmla="*/ 10308417 w 10809939"/>
              <a:gd name="connsiteY3" fmla="*/ 5148072 h 5148072"/>
              <a:gd name="connsiteX4" fmla="*/ 0 w 10809939"/>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148072">
                <a:moveTo>
                  <a:pt x="0" y="0"/>
                </a:moveTo>
                <a:lnTo>
                  <a:pt x="10809939" y="0"/>
                </a:lnTo>
                <a:lnTo>
                  <a:pt x="10809939" y="4646550"/>
                </a:lnTo>
                <a:cubicBezTo>
                  <a:pt x="10809939" y="4923533"/>
                  <a:pt x="10585400" y="5148072"/>
                  <a:pt x="10308417" y="5148072"/>
                </a:cubicBezTo>
                <a:lnTo>
                  <a:pt x="0" y="514807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634542" y="6082902"/>
            <a:ext cx="7411958" cy="902238"/>
          </a:xfrm>
        </p:spPr>
        <p:txBody>
          <a:bodyPr anchor="ctr">
            <a:normAutofit/>
          </a:bodyPr>
          <a:lstStyle>
            <a:lvl1pPr>
              <a:lnSpc>
                <a:spcPct val="120000"/>
              </a:lnSpc>
              <a:defRPr sz="1323"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634542" y="826751"/>
            <a:ext cx="7221273" cy="4189591"/>
          </a:xfrm>
        </p:spPr>
        <p:txBody>
          <a:bodyPr anchor="t">
            <a:normAutofit/>
          </a:bodyPr>
          <a:lstStyle>
            <a:lvl1pPr marL="113404" indent="-113404">
              <a:lnSpc>
                <a:spcPct val="90000"/>
              </a:lnSpc>
              <a:spcBef>
                <a:spcPts val="0"/>
              </a:spcBef>
              <a:buNone/>
              <a:defRPr sz="4465">
                <a:solidFill>
                  <a:schemeClr val="accent1"/>
                </a:solidFill>
                <a:latin typeface="+mj-lt"/>
              </a:defRPr>
            </a:lvl1pPr>
          </a:lstStyle>
          <a:p>
            <a:pPr lvl="0"/>
            <a:r>
              <a:rPr lang="en-US" dirty="0"/>
              <a:t>Click to edit Quote</a:t>
            </a:r>
          </a:p>
        </p:txBody>
      </p:sp>
      <p:sp>
        <p:nvSpPr>
          <p:cNvPr id="8" name="Footer Placeholder 7">
            <a:extLst>
              <a:ext uri="{FF2B5EF4-FFF2-40B4-BE49-F238E27FC236}">
                <a16:creationId xmlns:a16="http://schemas.microsoft.com/office/drawing/2014/main" id="{0AD62116-941C-252B-AE63-2508CE4FDD3F}"/>
              </a:ext>
            </a:extLst>
          </p:cNvPr>
          <p:cNvSpPr>
            <a:spLocks noGrp="1"/>
          </p:cNvSpPr>
          <p:nvPr>
            <p:ph type="ftr" sz="quarter" idx="15"/>
          </p:nvPr>
        </p:nvSpPr>
        <p:spPr>
          <a:xfrm>
            <a:off x="638382" y="7035538"/>
            <a:ext cx="2329024" cy="372944"/>
          </a:xfrm>
        </p:spPr>
        <p:txBody>
          <a:bodyPr/>
          <a:lstStyle/>
          <a:p>
            <a:endParaRPr lang="en-US"/>
          </a:p>
        </p:txBody>
      </p:sp>
      <p:sp>
        <p:nvSpPr>
          <p:cNvPr id="6" name="Date Placeholder 5">
            <a:extLst>
              <a:ext uri="{FF2B5EF4-FFF2-40B4-BE49-F238E27FC236}">
                <a16:creationId xmlns:a16="http://schemas.microsoft.com/office/drawing/2014/main" id="{23547C88-24DC-DAA1-274D-9715ED6805BC}"/>
              </a:ext>
            </a:extLst>
          </p:cNvPr>
          <p:cNvSpPr>
            <a:spLocks noGrp="1"/>
          </p:cNvSpPr>
          <p:nvPr>
            <p:ph type="dt" sz="half" idx="14"/>
          </p:nvPr>
        </p:nvSpPr>
        <p:spPr>
          <a:xfrm>
            <a:off x="7682351" y="7035538"/>
            <a:ext cx="1333396" cy="372944"/>
          </a:xfrm>
        </p:spPr>
        <p:txBody>
          <a:bodyPr/>
          <a:lstStyle/>
          <a:p>
            <a:fld id="{D7E3ECEC-7E7B-4FB9-BAE8-5C10F12795EA}" type="datetimeFigureOut">
              <a:rPr lang="en-US" smtClean="0"/>
              <a:t>12/21/2025</a:t>
            </a:fld>
            <a:endParaRPr lang="en-US"/>
          </a:p>
        </p:txBody>
      </p:sp>
      <p:sp>
        <p:nvSpPr>
          <p:cNvPr id="10" name="Slide Number Placeholder 9">
            <a:extLst>
              <a:ext uri="{FF2B5EF4-FFF2-40B4-BE49-F238E27FC236}">
                <a16:creationId xmlns:a16="http://schemas.microsoft.com/office/drawing/2014/main" id="{A921AC9D-428B-1CE3-499F-1289B47D5F26}"/>
              </a:ext>
            </a:extLst>
          </p:cNvPr>
          <p:cNvSpPr>
            <a:spLocks noGrp="1"/>
          </p:cNvSpPr>
          <p:nvPr>
            <p:ph type="sldNum" sz="quarter" idx="16"/>
          </p:nvPr>
        </p:nvSpPr>
        <p:spPr>
          <a:xfrm>
            <a:off x="9137007" y="7035538"/>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727772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5">
    <p:bg>
      <p:bgPr>
        <a:solidFill>
          <a:schemeClr val="accent3">
            <a:alpha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EBA2EC2-4347-818C-501D-DEEA9CA0D13B}"/>
              </a:ext>
              <a:ext uri="{C183D7F6-B498-43B3-948B-1728B52AA6E4}">
                <adec:decorative xmlns:adec="http://schemas.microsoft.com/office/drawing/2017/decorative" val="1"/>
              </a:ext>
            </a:extLst>
          </p:cNvPr>
          <p:cNvSpPr/>
          <p:nvPr/>
        </p:nvSpPr>
        <p:spPr>
          <a:xfrm>
            <a:off x="1" y="0"/>
            <a:ext cx="8937905" cy="6191983"/>
          </a:xfrm>
          <a:custGeom>
            <a:avLst/>
            <a:gdLst>
              <a:gd name="connsiteX0" fmla="*/ 0 w 10809939"/>
              <a:gd name="connsiteY0" fmla="*/ 0 h 5638868"/>
              <a:gd name="connsiteX1" fmla="*/ 10809939 w 10809939"/>
              <a:gd name="connsiteY1" fmla="*/ 0 h 5638868"/>
              <a:gd name="connsiteX2" fmla="*/ 10809939 w 10809939"/>
              <a:gd name="connsiteY2" fmla="*/ 5116914 h 5638868"/>
              <a:gd name="connsiteX3" fmla="*/ 10287986 w 10809939"/>
              <a:gd name="connsiteY3" fmla="*/ 5638868 h 5638868"/>
              <a:gd name="connsiteX4" fmla="*/ 0 w 10809939"/>
              <a:gd name="connsiteY4" fmla="*/ 5638868 h 563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638868">
                <a:moveTo>
                  <a:pt x="0" y="0"/>
                </a:moveTo>
                <a:lnTo>
                  <a:pt x="10809939" y="0"/>
                </a:lnTo>
                <a:lnTo>
                  <a:pt x="10809939" y="5116914"/>
                </a:lnTo>
                <a:cubicBezTo>
                  <a:pt x="10809939" y="5405181"/>
                  <a:pt x="10576253" y="5638868"/>
                  <a:pt x="10287986" y="5638868"/>
                </a:cubicBezTo>
                <a:lnTo>
                  <a:pt x="0" y="5638868"/>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756026" rtl="0" eaLnBrk="1" fontAlgn="auto" latinLnBrk="0" hangingPunct="1">
              <a:lnSpc>
                <a:spcPct val="100000"/>
              </a:lnSpc>
              <a:spcBef>
                <a:spcPts val="0"/>
              </a:spcBef>
              <a:spcAft>
                <a:spcPts val="0"/>
              </a:spcAft>
              <a:buClrTx/>
              <a:buSzTx/>
              <a:buFontTx/>
              <a:buNone/>
              <a:tabLst/>
              <a:defRPr/>
            </a:pPr>
            <a:endParaRPr kumimoji="0" lang="en-US" sz="1488"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2378576" y="4760471"/>
            <a:ext cx="6089150" cy="1097935"/>
          </a:xfrm>
        </p:spPr>
        <p:txBody>
          <a:bodyPr anchor="ctr">
            <a:normAutofit/>
          </a:bodyPr>
          <a:lstStyle>
            <a:lvl1pPr algn="r">
              <a:lnSpc>
                <a:spcPct val="120000"/>
              </a:lnSpc>
              <a:defRPr sz="1158" b="0" spc="83"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635079" y="713969"/>
            <a:ext cx="7832646" cy="4046501"/>
          </a:xfrm>
        </p:spPr>
        <p:txBody>
          <a:bodyPr anchor="ctr">
            <a:normAutofit/>
          </a:bodyPr>
          <a:lstStyle>
            <a:lvl1pPr marL="113404" indent="-113404">
              <a:lnSpc>
                <a:spcPct val="100000"/>
              </a:lnSpc>
              <a:spcBef>
                <a:spcPts val="0"/>
              </a:spcBef>
              <a:buNone/>
              <a:defRPr sz="3969">
                <a:solidFill>
                  <a:schemeClr val="tx2"/>
                </a:solidFill>
                <a:latin typeface="+mj-lt"/>
              </a:defRPr>
            </a:lvl1pPr>
          </a:lstStyle>
          <a:p>
            <a:pPr lvl="0"/>
            <a:r>
              <a:rPr lang="en-US" dirty="0"/>
              <a:t>Click to edit Quote</a:t>
            </a:r>
          </a:p>
        </p:txBody>
      </p:sp>
      <p:sp>
        <p:nvSpPr>
          <p:cNvPr id="12" name="Footer Placeholder 11">
            <a:extLst>
              <a:ext uri="{FF2B5EF4-FFF2-40B4-BE49-F238E27FC236}">
                <a16:creationId xmlns:a16="http://schemas.microsoft.com/office/drawing/2014/main" id="{B68D110F-CED3-F33A-EDD7-57811187B5A8}"/>
              </a:ext>
            </a:extLst>
          </p:cNvPr>
          <p:cNvSpPr>
            <a:spLocks noGrp="1"/>
          </p:cNvSpPr>
          <p:nvPr>
            <p:ph type="ftr" sz="quarter" idx="15"/>
          </p:nvPr>
        </p:nvSpPr>
        <p:spPr/>
        <p:txBody>
          <a:bodyPr/>
          <a:lstStyle/>
          <a:p>
            <a:endParaRPr lang="en-US"/>
          </a:p>
        </p:txBody>
      </p:sp>
      <p:sp>
        <p:nvSpPr>
          <p:cNvPr id="11" name="Date Placeholder 10">
            <a:extLst>
              <a:ext uri="{FF2B5EF4-FFF2-40B4-BE49-F238E27FC236}">
                <a16:creationId xmlns:a16="http://schemas.microsoft.com/office/drawing/2014/main" id="{1BE1F328-2362-9468-2593-BAF90BE9CEB0}"/>
              </a:ext>
            </a:extLst>
          </p:cNvPr>
          <p:cNvSpPr>
            <a:spLocks noGrp="1"/>
          </p:cNvSpPr>
          <p:nvPr>
            <p:ph type="dt" sz="half" idx="14"/>
          </p:nvPr>
        </p:nvSpPr>
        <p:spPr/>
        <p:txBody>
          <a:bodyPr/>
          <a:lstStyle/>
          <a:p>
            <a:fld id="{D7E3ECEC-7E7B-4FB9-BAE8-5C10F12795EA}" type="datetimeFigureOut">
              <a:rPr lang="en-US" smtClean="0"/>
              <a:t>12/21/2025</a:t>
            </a:fld>
            <a:endParaRPr lang="en-US"/>
          </a:p>
        </p:txBody>
      </p:sp>
      <p:sp>
        <p:nvSpPr>
          <p:cNvPr id="13" name="Slide Number Placeholder 12">
            <a:extLst>
              <a:ext uri="{FF2B5EF4-FFF2-40B4-BE49-F238E27FC236}">
                <a16:creationId xmlns:a16="http://schemas.microsoft.com/office/drawing/2014/main" id="{DADE9A5F-3A0A-29A6-E008-BCCF7C3761BD}"/>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0011781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79" y="907161"/>
            <a:ext cx="8852049" cy="743961"/>
          </a:xfrm>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B07B2D7-7718-3EA4-C727-BB98633A6739}"/>
              </a:ext>
            </a:extLst>
          </p:cNvPr>
          <p:cNvSpPr>
            <a:spLocks noGrp="1"/>
          </p:cNvSpPr>
          <p:nvPr>
            <p:ph sz="quarter" idx="15"/>
          </p:nvPr>
        </p:nvSpPr>
        <p:spPr>
          <a:xfrm>
            <a:off x="630039" y="1986759"/>
            <a:ext cx="4192009" cy="4732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EB1D51A5-7ABE-E37E-E3A4-3AF4A8448510}"/>
              </a:ext>
            </a:extLst>
          </p:cNvPr>
          <p:cNvSpPr>
            <a:spLocks noGrp="1"/>
          </p:cNvSpPr>
          <p:nvPr>
            <p:ph sz="quarter" idx="16"/>
          </p:nvPr>
        </p:nvSpPr>
        <p:spPr>
          <a:xfrm>
            <a:off x="5286788" y="1986759"/>
            <a:ext cx="4192010" cy="4732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5951725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37172" y="907161"/>
            <a:ext cx="8844917" cy="606678"/>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2833" y="1522015"/>
            <a:ext cx="4205766" cy="617113"/>
          </a:xfrm>
        </p:spPr>
        <p:txBody>
          <a:bodyPr anchor="b">
            <a:normAutofit/>
          </a:bodyPr>
          <a:lstStyle>
            <a:lvl1pPr marL="0" indent="0">
              <a:lnSpc>
                <a:spcPct val="90000"/>
              </a:lnSpc>
              <a:buNone/>
              <a:defRPr sz="1323" b="1" cap="all" baseline="0"/>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30E49B3C-8832-0263-2ACE-16444014FC2C}"/>
              </a:ext>
            </a:extLst>
          </p:cNvPr>
          <p:cNvSpPr>
            <a:spLocks noGrp="1"/>
          </p:cNvSpPr>
          <p:nvPr>
            <p:ph sz="quarter" idx="15"/>
          </p:nvPr>
        </p:nvSpPr>
        <p:spPr>
          <a:xfrm>
            <a:off x="633202" y="2227655"/>
            <a:ext cx="4205510" cy="466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5277208" y="1522015"/>
            <a:ext cx="4205766" cy="617113"/>
          </a:xfrm>
        </p:spPr>
        <p:txBody>
          <a:bodyPr anchor="b">
            <a:normAutofit/>
          </a:bodyPr>
          <a:lstStyle>
            <a:lvl1pPr marL="0" indent="0">
              <a:lnSpc>
                <a:spcPct val="90000"/>
              </a:lnSpc>
              <a:buNone/>
              <a:defRPr sz="1323" b="1" cap="all" baseline="0"/>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12" name="Content Placeholder 11">
            <a:extLst>
              <a:ext uri="{FF2B5EF4-FFF2-40B4-BE49-F238E27FC236}">
                <a16:creationId xmlns:a16="http://schemas.microsoft.com/office/drawing/2014/main" id="{F5D88C15-4359-3F27-9B17-CB9581414F72}"/>
              </a:ext>
            </a:extLst>
          </p:cNvPr>
          <p:cNvSpPr>
            <a:spLocks noGrp="1"/>
          </p:cNvSpPr>
          <p:nvPr>
            <p:ph sz="quarter" idx="16"/>
          </p:nvPr>
        </p:nvSpPr>
        <p:spPr>
          <a:xfrm>
            <a:off x="5276578" y="2227655"/>
            <a:ext cx="4205511" cy="466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817712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7171" y="907161"/>
            <a:ext cx="8845748" cy="913371"/>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85597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1"/>
            <a:ext cx="8568531" cy="1620430"/>
          </a:xfrm>
        </p:spPr>
        <p:txBody>
          <a:bodyPr/>
          <a:lstStyle/>
          <a:p>
            <a:r>
              <a:rPr lang="en-US"/>
              <a:t>Click to edit Master title style</a:t>
            </a:r>
          </a:p>
        </p:txBody>
      </p:sp>
      <p:sp>
        <p:nvSpPr>
          <p:cNvPr id="3" name="Subtitle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378013" indent="0" algn="ctr">
              <a:buNone/>
              <a:defRPr>
                <a:solidFill>
                  <a:schemeClr val="tx1">
                    <a:tint val="75000"/>
                  </a:schemeClr>
                </a:solidFill>
              </a:defRPr>
            </a:lvl2pPr>
            <a:lvl3pPr marL="756026" indent="0" algn="ctr">
              <a:buNone/>
              <a:defRPr>
                <a:solidFill>
                  <a:schemeClr val="tx1">
                    <a:tint val="75000"/>
                  </a:schemeClr>
                </a:solidFill>
              </a:defRPr>
            </a:lvl3pPr>
            <a:lvl4pPr marL="1134039" indent="0" algn="ctr">
              <a:buNone/>
              <a:defRPr>
                <a:solidFill>
                  <a:schemeClr val="tx1">
                    <a:tint val="75000"/>
                  </a:schemeClr>
                </a:solidFill>
              </a:defRPr>
            </a:lvl4pPr>
            <a:lvl5pPr marL="1512052" indent="0" algn="ctr">
              <a:buNone/>
              <a:defRPr>
                <a:solidFill>
                  <a:schemeClr val="tx1">
                    <a:tint val="75000"/>
                  </a:schemeClr>
                </a:solidFill>
              </a:defRPr>
            </a:lvl5pPr>
            <a:lvl6pPr marL="1890065" indent="0" algn="ctr">
              <a:buNone/>
              <a:defRPr>
                <a:solidFill>
                  <a:schemeClr val="tx1">
                    <a:tint val="75000"/>
                  </a:schemeClr>
                </a:solidFill>
              </a:defRPr>
            </a:lvl6pPr>
            <a:lvl7pPr marL="2268078" indent="0" algn="ctr">
              <a:buNone/>
              <a:defRPr>
                <a:solidFill>
                  <a:schemeClr val="tx1">
                    <a:tint val="75000"/>
                  </a:schemeClr>
                </a:solidFill>
              </a:defRPr>
            </a:lvl7pPr>
            <a:lvl8pPr marL="2646091" indent="0" algn="ctr">
              <a:buNone/>
              <a:defRPr>
                <a:solidFill>
                  <a:schemeClr val="tx1">
                    <a:tint val="75000"/>
                  </a:schemeClr>
                </a:solidFill>
              </a:defRPr>
            </a:lvl8pPr>
            <a:lvl9pPr marL="3024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663444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5396562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35080" y="907161"/>
            <a:ext cx="2642099" cy="1658062"/>
          </a:xfrm>
        </p:spPr>
        <p:txBody>
          <a:bodyPr anchor="t">
            <a:normAutofit/>
          </a:bodyPr>
          <a:lstStyle>
            <a:lvl1pPr>
              <a:defRPr sz="1984"/>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35080" y="2547584"/>
            <a:ext cx="2642099" cy="4172128"/>
          </a:xfrm>
        </p:spPr>
        <p:txBody>
          <a:bodyPr anchor="t">
            <a:normAutofit/>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051271" y="922375"/>
            <a:ext cx="5430818" cy="579733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3071165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38382" y="907161"/>
            <a:ext cx="2514863" cy="2170382"/>
          </a:xfrm>
        </p:spPr>
        <p:txBody>
          <a:bodyPr anchor="t">
            <a:normAutofit/>
          </a:bodyPr>
          <a:lstStyle>
            <a:lvl1pPr>
              <a:defRPr sz="1984"/>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35080" y="3469050"/>
            <a:ext cx="2514862" cy="3044632"/>
          </a:xfrm>
        </p:spPr>
        <p:txBody>
          <a:bodyPr vert="horz" lIns="91440" tIns="45720" rIns="91440" bIns="45720" rtlCol="0" anchor="b">
            <a:normAutofit/>
          </a:bodyPr>
          <a:lstStyle>
            <a:lvl1pPr marL="0" indent="0">
              <a:buNone/>
              <a:defRPr lang="en-US" sz="1323" dirty="0"/>
            </a:lvl1pPr>
          </a:lstStyle>
          <a:p>
            <a:pPr lvl="0"/>
            <a:r>
              <a:rPr lang="en-US"/>
              <a:t>Click to edit Master text styles</a:t>
            </a:r>
          </a:p>
        </p:txBody>
      </p:sp>
      <p:sp>
        <p:nvSpPr>
          <p:cNvPr id="9" name="Picture Placeholder 9">
            <a:extLst>
              <a:ext uri="{FF2B5EF4-FFF2-40B4-BE49-F238E27FC236}">
                <a16:creationId xmlns:a16="http://schemas.microsoft.com/office/drawing/2014/main" id="{75E80A04-FEAF-D5E8-F208-D79F5852407B}"/>
              </a:ext>
            </a:extLst>
          </p:cNvPr>
          <p:cNvSpPr>
            <a:spLocks noGrp="1"/>
          </p:cNvSpPr>
          <p:nvPr>
            <p:ph type="pic" sz="quarter" idx="13" hasCustomPrompt="1"/>
          </p:nvPr>
        </p:nvSpPr>
        <p:spPr>
          <a:xfrm>
            <a:off x="3723055" y="0"/>
            <a:ext cx="6357571" cy="6719711"/>
          </a:xfrm>
          <a:custGeom>
            <a:avLst/>
            <a:gdLst>
              <a:gd name="connsiteX0" fmla="*/ 0 w 7689157"/>
              <a:gd name="connsiteY0" fmla="*/ 0 h 6096000"/>
              <a:gd name="connsiteX1" fmla="*/ 7689157 w 7689157"/>
              <a:gd name="connsiteY1" fmla="*/ 0 h 6096000"/>
              <a:gd name="connsiteX2" fmla="*/ 7689157 w 7689157"/>
              <a:gd name="connsiteY2" fmla="*/ 6096000 h 6096000"/>
              <a:gd name="connsiteX3" fmla="*/ 501522 w 7689157"/>
              <a:gd name="connsiteY3" fmla="*/ 6096000 h 6096000"/>
              <a:gd name="connsiteX4" fmla="*/ 0 w 768915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096000">
                <a:moveTo>
                  <a:pt x="0" y="0"/>
                </a:moveTo>
                <a:lnTo>
                  <a:pt x="7689157" y="0"/>
                </a:lnTo>
                <a:lnTo>
                  <a:pt x="7689157" y="6096000"/>
                </a:lnTo>
                <a:lnTo>
                  <a:pt x="501522" y="6096000"/>
                </a:lnTo>
                <a:cubicBezTo>
                  <a:pt x="224539" y="6096000"/>
                  <a:pt x="0" y="5871461"/>
                  <a:pt x="0" y="5594478"/>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136806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492530-7F0F-7B93-27A9-6F68FAF54390}"/>
              </a:ext>
              <a:ext uri="{C183D7F6-B498-43B3-948B-1728B52AA6E4}">
                <adec:decorative xmlns:adec="http://schemas.microsoft.com/office/drawing/2017/decorative" val="1"/>
              </a:ext>
            </a:extLst>
          </p:cNvPr>
          <p:cNvSpPr/>
          <p:nvPr/>
        </p:nvSpPr>
        <p:spPr>
          <a:xfrm rot="10800000">
            <a:off x="630039" y="3175429"/>
            <a:ext cx="9450586" cy="4384247"/>
          </a:xfrm>
          <a:custGeom>
            <a:avLst/>
            <a:gdLst>
              <a:gd name="connsiteX0" fmla="*/ 0 w 11468099"/>
              <a:gd name="connsiteY0" fmla="*/ 4053508 h 4053508"/>
              <a:gd name="connsiteX1" fmla="*/ 10946146 w 11468099"/>
              <a:gd name="connsiteY1" fmla="*/ 4043963 h 4053508"/>
              <a:gd name="connsiteX2" fmla="*/ 11468099 w 11468099"/>
              <a:gd name="connsiteY2" fmla="*/ 3522009 h 4053508"/>
              <a:gd name="connsiteX3" fmla="*/ 11468099 w 11468099"/>
              <a:gd name="connsiteY3" fmla="*/ 0 h 4053508"/>
              <a:gd name="connsiteX4" fmla="*/ 0 w 11468099"/>
              <a:gd name="connsiteY4" fmla="*/ 0 h 405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099" h="4053508">
                <a:moveTo>
                  <a:pt x="0" y="4053508"/>
                </a:moveTo>
                <a:lnTo>
                  <a:pt x="10946146" y="4043963"/>
                </a:lnTo>
                <a:cubicBezTo>
                  <a:pt x="11234413" y="4043963"/>
                  <a:pt x="11468099" y="3810276"/>
                  <a:pt x="11468099" y="3522009"/>
                </a:cubicBezTo>
                <a:lnTo>
                  <a:pt x="11468099" y="0"/>
                </a:lnTo>
                <a:lnTo>
                  <a:pt x="0" y="0"/>
                </a:ln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756026" rtl="0" eaLnBrk="1" fontAlgn="auto" latinLnBrk="0" hangingPunct="1">
              <a:lnSpc>
                <a:spcPct val="100000"/>
              </a:lnSpc>
              <a:spcBef>
                <a:spcPts val="0"/>
              </a:spcBef>
              <a:spcAft>
                <a:spcPts val="0"/>
              </a:spcAft>
              <a:buClrTx/>
              <a:buSzTx/>
              <a:buFontTx/>
              <a:buNone/>
              <a:tabLst/>
              <a:defRPr/>
            </a:pPr>
            <a:endParaRPr kumimoji="0" lang="en-US" sz="1488"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5277" y="209991"/>
            <a:ext cx="9792261" cy="2267903"/>
          </a:xfrm>
        </p:spPr>
        <p:txBody>
          <a:bodyPr anchor="t">
            <a:noAutofit/>
          </a:bodyPr>
          <a:lstStyle>
            <a:lvl1pPr>
              <a:defRPr sz="7276">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156571" y="3863833"/>
            <a:ext cx="8305159" cy="2939874"/>
          </a:xfrm>
        </p:spPr>
        <p:txBody>
          <a:bodyPr vert="horz" lIns="91440" tIns="45720" rIns="91440" bIns="45720" rtlCol="0">
            <a:normAutofit/>
          </a:bodyPr>
          <a:lstStyle>
            <a:lvl1pPr marL="0" indent="0">
              <a:buNone/>
              <a:defRPr lang="en-US" sz="1158" dirty="0"/>
            </a:lvl1pPr>
            <a:lvl2pPr marL="189006" indent="0">
              <a:buNone/>
              <a:defRPr lang="en-US" sz="1158" dirty="0"/>
            </a:lvl2pPr>
            <a:lvl3pPr marL="378013" indent="0">
              <a:buNone/>
              <a:defRPr lang="en-US" sz="992" dirty="0"/>
            </a:lvl3pPr>
            <a:lvl4pPr marL="567019" indent="0">
              <a:buNone/>
              <a:defRPr lang="en-US" sz="992" dirty="0"/>
            </a:lvl4pPr>
            <a:lvl5pPr marL="756026" indent="0">
              <a:buNone/>
              <a:defRPr lang="en-US" sz="992"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156571" y="6976740"/>
            <a:ext cx="2329024" cy="372944"/>
          </a:xfrm>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324900804"/>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07D4EEB-8B0C-3EA1-DB0C-896A8F0C8621}"/>
              </a:ext>
              <a:ext uri="{C183D7F6-B498-43B3-948B-1728B52AA6E4}">
                <adec:decorative xmlns:adec="http://schemas.microsoft.com/office/drawing/2017/decorative" val="1"/>
              </a:ext>
            </a:extLst>
          </p:cNvPr>
          <p:cNvSpPr/>
          <p:nvPr/>
        </p:nvSpPr>
        <p:spPr>
          <a:xfrm rot="10800000">
            <a:off x="2214014" y="3254635"/>
            <a:ext cx="7866610" cy="4305041"/>
          </a:xfrm>
          <a:custGeom>
            <a:avLst/>
            <a:gdLst>
              <a:gd name="connsiteX0" fmla="*/ 0 w 9514262"/>
              <a:gd name="connsiteY0" fmla="*/ 3905455 h 3905455"/>
              <a:gd name="connsiteX1" fmla="*/ 0 w 9514262"/>
              <a:gd name="connsiteY1" fmla="*/ 0 h 3905455"/>
              <a:gd name="connsiteX2" fmla="*/ 9514262 w 9514262"/>
              <a:gd name="connsiteY2" fmla="*/ 0 h 3905455"/>
              <a:gd name="connsiteX3" fmla="*/ 9514262 w 9514262"/>
              <a:gd name="connsiteY3" fmla="*/ 3375660 h 3905455"/>
              <a:gd name="connsiteX4" fmla="*/ 8992309 w 9514262"/>
              <a:gd name="connsiteY4" fmla="*/ 3897614 h 390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262" h="3905455">
                <a:moveTo>
                  <a:pt x="0" y="3905455"/>
                </a:moveTo>
                <a:lnTo>
                  <a:pt x="0" y="0"/>
                </a:lnTo>
                <a:lnTo>
                  <a:pt x="9514262" y="0"/>
                </a:lnTo>
                <a:lnTo>
                  <a:pt x="9514262" y="3375660"/>
                </a:lnTo>
                <a:cubicBezTo>
                  <a:pt x="9514262" y="3663927"/>
                  <a:pt x="9280576" y="3897614"/>
                  <a:pt x="8992309" y="3897614"/>
                </a:cubicBez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756026" rtl="0" eaLnBrk="1" fontAlgn="auto" latinLnBrk="0" hangingPunct="1">
              <a:lnSpc>
                <a:spcPct val="100000"/>
              </a:lnSpc>
              <a:spcBef>
                <a:spcPts val="0"/>
              </a:spcBef>
              <a:spcAft>
                <a:spcPts val="0"/>
              </a:spcAft>
              <a:buClrTx/>
              <a:buSzTx/>
              <a:buFontTx/>
              <a:buNone/>
              <a:tabLst/>
              <a:defRPr/>
            </a:pPr>
            <a:endParaRPr kumimoji="0" lang="en-US" sz="1488"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43349" y="209991"/>
            <a:ext cx="8742326" cy="2728939"/>
          </a:xfrm>
        </p:spPr>
        <p:txBody>
          <a:bodyPr anchor="t">
            <a:noAutofit/>
          </a:bodyPr>
          <a:lstStyle>
            <a:lvl1pPr>
              <a:defRPr sz="7276">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2888269" y="4199819"/>
            <a:ext cx="5768044" cy="1847921"/>
          </a:xfrm>
        </p:spPr>
        <p:txBody>
          <a:bodyPr vert="horz" lIns="91440" tIns="45720" rIns="91440" bIns="45720" rtlCol="0">
            <a:normAutofit/>
          </a:bodyPr>
          <a:lstStyle>
            <a:lvl1pPr marL="0" indent="0">
              <a:buNone/>
              <a:defRPr lang="en-US" sz="1323" dirty="0"/>
            </a:lvl1pPr>
            <a:lvl2pPr marL="189006" indent="0">
              <a:buNone/>
              <a:defRPr lang="en-US" sz="1158" dirty="0"/>
            </a:lvl2pPr>
            <a:lvl3pPr marL="378013" indent="0">
              <a:buNone/>
              <a:defRPr lang="en-US" sz="992" dirty="0"/>
            </a:lvl3pPr>
            <a:lvl4pPr marL="567019" indent="0">
              <a:buNone/>
              <a:defRPr lang="en-US" sz="992" dirty="0"/>
            </a:lvl4pPr>
            <a:lvl5pPr marL="756026" indent="0">
              <a:buNone/>
              <a:defRPr lang="en-US" sz="992"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9994568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Content with Picture 4">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932ED1-5750-0D24-8D58-961B6F20FA21}"/>
              </a:ext>
            </a:extLst>
          </p:cNvPr>
          <p:cNvSpPr>
            <a:spLocks noGrp="1"/>
          </p:cNvSpPr>
          <p:nvPr>
            <p:ph type="title"/>
          </p:nvPr>
        </p:nvSpPr>
        <p:spPr>
          <a:xfrm>
            <a:off x="448392" y="685411"/>
            <a:ext cx="5996707" cy="1255282"/>
          </a:xfrm>
        </p:spPr>
        <p:txBody>
          <a:bodyPr/>
          <a:lstStyle/>
          <a:p>
            <a:r>
              <a:rPr lang="en-US" dirty="0"/>
              <a:t>Click to edit Master title style</a:t>
            </a:r>
          </a:p>
        </p:txBody>
      </p:sp>
      <p:sp>
        <p:nvSpPr>
          <p:cNvPr id="9" name="Content Placeholder 7">
            <a:extLst>
              <a:ext uri="{FF2B5EF4-FFF2-40B4-BE49-F238E27FC236}">
                <a16:creationId xmlns:a16="http://schemas.microsoft.com/office/drawing/2014/main" id="{01598DB3-17DB-7EDD-0F42-9866A753C2DD}"/>
              </a:ext>
            </a:extLst>
          </p:cNvPr>
          <p:cNvSpPr>
            <a:spLocks noGrp="1"/>
          </p:cNvSpPr>
          <p:nvPr>
            <p:ph sz="quarter" idx="19"/>
          </p:nvPr>
        </p:nvSpPr>
        <p:spPr>
          <a:xfrm>
            <a:off x="470960" y="2331841"/>
            <a:ext cx="5974139" cy="4643971"/>
          </a:xfrm>
        </p:spPr>
        <p:txBody>
          <a:bodyPr anchor="t" anchorCtr="0"/>
          <a:lstStyle>
            <a:lvl1pPr marL="0" indent="0">
              <a:buNone/>
              <a:defRPr/>
            </a:lvl1pPr>
            <a:lvl2pPr marL="189006" indent="0">
              <a:buNone/>
              <a:defRPr/>
            </a:lvl2pPr>
            <a:lvl3pPr marL="378013" indent="0">
              <a:buNone/>
              <a:defRPr/>
            </a:lvl3pPr>
            <a:lvl4pPr marL="567019" indent="0">
              <a:buNone/>
              <a:defRPr/>
            </a:lvl4pPr>
            <a:lvl5pPr marL="756026"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10">
            <a:extLst>
              <a:ext uri="{FF2B5EF4-FFF2-40B4-BE49-F238E27FC236}">
                <a16:creationId xmlns:a16="http://schemas.microsoft.com/office/drawing/2014/main" id="{6C5AB1A9-786B-C92B-C6EA-63CE0AACFB1E}"/>
              </a:ext>
            </a:extLst>
          </p:cNvPr>
          <p:cNvSpPr>
            <a:spLocks noGrp="1"/>
          </p:cNvSpPr>
          <p:nvPr>
            <p:ph type="pic" sz="quarter" idx="13" hasCustomPrompt="1"/>
          </p:nvPr>
        </p:nvSpPr>
        <p:spPr>
          <a:xfrm>
            <a:off x="6754019" y="1"/>
            <a:ext cx="3326606" cy="7559675"/>
          </a:xfrm>
          <a:blipFill>
            <a:blip r:embed="rId2">
              <a:alphaModFix amt="70000"/>
            </a:blip>
            <a:stretch>
              <a:fillRect/>
            </a:stretch>
          </a:blipFill>
        </p:spPr>
        <p:txBody>
          <a:bodyPr/>
          <a:lstStyle>
            <a:lvl1pPr>
              <a:defRPr/>
            </a:lvl1pPr>
          </a:lstStyle>
          <a:p>
            <a:r>
              <a:rPr lang="en-US" dirty="0"/>
              <a:t> </a:t>
            </a:r>
          </a:p>
        </p:txBody>
      </p:sp>
      <p:sp>
        <p:nvSpPr>
          <p:cNvPr id="5" name="Footer Placeholder 2">
            <a:extLst>
              <a:ext uri="{FF2B5EF4-FFF2-40B4-BE49-F238E27FC236}">
                <a16:creationId xmlns:a16="http://schemas.microsoft.com/office/drawing/2014/main" id="{C6115057-015C-DC83-074A-D22D9E0B6CD2}"/>
              </a:ext>
            </a:extLst>
          </p:cNvPr>
          <p:cNvSpPr>
            <a:spLocks noGrp="1"/>
          </p:cNvSpPr>
          <p:nvPr>
            <p:ph type="ftr" sz="quarter" idx="16"/>
          </p:nvPr>
        </p:nvSpPr>
        <p:spPr>
          <a:xfrm>
            <a:off x="448392" y="7157193"/>
            <a:ext cx="1627498" cy="402483"/>
          </a:xfrm>
        </p:spPr>
        <p:txBody>
          <a:bodyPr/>
          <a:lstStyle/>
          <a:p>
            <a:r>
              <a:rPr lang="en-US" dirty="0"/>
              <a:t>Sample footer text</a:t>
            </a:r>
          </a:p>
        </p:txBody>
      </p:sp>
      <p:sp>
        <p:nvSpPr>
          <p:cNvPr id="8" name="Date Placeholder 1">
            <a:extLst>
              <a:ext uri="{FF2B5EF4-FFF2-40B4-BE49-F238E27FC236}">
                <a16:creationId xmlns:a16="http://schemas.microsoft.com/office/drawing/2014/main" id="{42028964-5597-F5F0-6AEA-C79255C9BCE9}"/>
              </a:ext>
            </a:extLst>
          </p:cNvPr>
          <p:cNvSpPr>
            <a:spLocks noGrp="1"/>
          </p:cNvSpPr>
          <p:nvPr>
            <p:ph type="dt" sz="half" idx="18"/>
          </p:nvPr>
        </p:nvSpPr>
        <p:spPr>
          <a:xfrm>
            <a:off x="4369277" y="7157193"/>
            <a:ext cx="1319775" cy="402483"/>
          </a:xfrm>
        </p:spPr>
        <p:txBody>
          <a:bodyPr/>
          <a:lstStyle/>
          <a:p>
            <a:endParaRPr lang="en-US" dirty="0"/>
          </a:p>
        </p:txBody>
      </p:sp>
      <p:sp>
        <p:nvSpPr>
          <p:cNvPr id="6" name="Slide Number Placeholder 3">
            <a:extLst>
              <a:ext uri="{FF2B5EF4-FFF2-40B4-BE49-F238E27FC236}">
                <a16:creationId xmlns:a16="http://schemas.microsoft.com/office/drawing/2014/main" id="{B6324527-5F82-8213-FFB9-A5E6BEB2314F}"/>
              </a:ext>
            </a:extLst>
          </p:cNvPr>
          <p:cNvSpPr>
            <a:spLocks noGrp="1"/>
          </p:cNvSpPr>
          <p:nvPr>
            <p:ph type="sldNum" sz="quarter" idx="17"/>
          </p:nvPr>
        </p:nvSpPr>
        <p:spPr>
          <a:xfrm>
            <a:off x="6090221" y="7157193"/>
            <a:ext cx="354878" cy="402483"/>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088898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ontent with Pictur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F6858-35EF-4C90-B3F5-339B7EF1F60F}"/>
              </a:ext>
            </a:extLst>
          </p:cNvPr>
          <p:cNvSpPr>
            <a:spLocks noGrp="1"/>
          </p:cNvSpPr>
          <p:nvPr>
            <p:ph type="title"/>
          </p:nvPr>
        </p:nvSpPr>
        <p:spPr>
          <a:xfrm>
            <a:off x="3540284" y="685411"/>
            <a:ext cx="5996707" cy="1255282"/>
          </a:xfrm>
        </p:spPr>
        <p:txBody>
          <a:bodyPr anchor="t"/>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3326606" cy="7559675"/>
          </a:xfrm>
          <a:blipFill>
            <a:blip r:embed="rId2">
              <a:alphaModFix amt="70000"/>
            </a:blip>
            <a:stretch>
              <a:fillRect/>
            </a:stretch>
          </a:blipFill>
        </p:spPr>
        <p:txBody>
          <a:bodyPr/>
          <a:lstStyle>
            <a:lvl1pPr>
              <a:defRPr/>
            </a:lvl1pPr>
          </a:lstStyle>
          <a:p>
            <a:r>
              <a:rPr lang="en-US" dirty="0"/>
              <a:t> </a:t>
            </a:r>
          </a:p>
        </p:txBody>
      </p:sp>
      <p:sp>
        <p:nvSpPr>
          <p:cNvPr id="6" name="Content Placeholder 7">
            <a:extLst>
              <a:ext uri="{FF2B5EF4-FFF2-40B4-BE49-F238E27FC236}">
                <a16:creationId xmlns:a16="http://schemas.microsoft.com/office/drawing/2014/main" id="{72FCF01F-6AD4-FD29-865E-65BD55CF89DF}"/>
              </a:ext>
            </a:extLst>
          </p:cNvPr>
          <p:cNvSpPr>
            <a:spLocks noGrp="1"/>
          </p:cNvSpPr>
          <p:nvPr>
            <p:ph sz="quarter" idx="14"/>
          </p:nvPr>
        </p:nvSpPr>
        <p:spPr>
          <a:xfrm>
            <a:off x="3562853" y="2331841"/>
            <a:ext cx="5974139" cy="4643971"/>
          </a:xfrm>
        </p:spPr>
        <p:txBody>
          <a:bodyPr anchor="t" anchorCtr="0"/>
          <a:lstStyle>
            <a:lvl1pPr marL="0" indent="0">
              <a:buNone/>
              <a:defRPr/>
            </a:lvl1pPr>
            <a:lvl2pPr marL="189006" indent="0">
              <a:buNone/>
              <a:defRPr/>
            </a:lvl2pPr>
            <a:lvl3pPr marL="378013" indent="0">
              <a:buNone/>
              <a:defRPr/>
            </a:lvl3pPr>
            <a:lvl4pPr marL="567019" indent="0">
              <a:buNone/>
              <a:defRPr/>
            </a:lvl4pPr>
            <a:lvl5pPr marL="756026"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8">
            <a:extLst>
              <a:ext uri="{FF2B5EF4-FFF2-40B4-BE49-F238E27FC236}">
                <a16:creationId xmlns:a16="http://schemas.microsoft.com/office/drawing/2014/main" id="{4F9B8FC8-8820-A655-2A18-E8F8FC2C72DE}"/>
              </a:ext>
            </a:extLst>
          </p:cNvPr>
          <p:cNvSpPr>
            <a:spLocks noGrp="1"/>
          </p:cNvSpPr>
          <p:nvPr>
            <p:ph type="ftr" sz="quarter" idx="16"/>
          </p:nvPr>
        </p:nvSpPr>
        <p:spPr>
          <a:xfrm>
            <a:off x="3540285" y="7157193"/>
            <a:ext cx="1627498" cy="402483"/>
          </a:xfrm>
        </p:spPr>
        <p:txBody>
          <a:bodyPr anchor="b"/>
          <a:lstStyle/>
          <a:p>
            <a:r>
              <a:rPr lang="en-US" dirty="0"/>
              <a:t>Sample footer text</a:t>
            </a:r>
          </a:p>
        </p:txBody>
      </p:sp>
      <p:sp>
        <p:nvSpPr>
          <p:cNvPr id="13" name="Date Placeholder 2">
            <a:extLst>
              <a:ext uri="{FF2B5EF4-FFF2-40B4-BE49-F238E27FC236}">
                <a16:creationId xmlns:a16="http://schemas.microsoft.com/office/drawing/2014/main" id="{A8C032E2-BBA3-EA74-8FE1-5AFC46A21AE1}"/>
              </a:ext>
            </a:extLst>
          </p:cNvPr>
          <p:cNvSpPr>
            <a:spLocks noGrp="1"/>
          </p:cNvSpPr>
          <p:nvPr>
            <p:ph type="dt" sz="half" idx="18"/>
          </p:nvPr>
        </p:nvSpPr>
        <p:spPr>
          <a:xfrm>
            <a:off x="7461170" y="7157193"/>
            <a:ext cx="1319775" cy="402483"/>
          </a:xfrm>
        </p:spPr>
        <p:txBody>
          <a:bodyPr anchor="b"/>
          <a:lstStyle/>
          <a:p>
            <a:endParaRPr lang="en-US" dirty="0"/>
          </a:p>
        </p:txBody>
      </p:sp>
      <p:sp>
        <p:nvSpPr>
          <p:cNvPr id="12" name="Slide Number Placeholder 9">
            <a:extLst>
              <a:ext uri="{FF2B5EF4-FFF2-40B4-BE49-F238E27FC236}">
                <a16:creationId xmlns:a16="http://schemas.microsoft.com/office/drawing/2014/main" id="{D28087CA-07B9-D0D2-3AA7-C34B5C9645B8}"/>
              </a:ext>
            </a:extLst>
          </p:cNvPr>
          <p:cNvSpPr>
            <a:spLocks noGrp="1"/>
          </p:cNvSpPr>
          <p:nvPr>
            <p:ph type="sldNum" sz="quarter" idx="17"/>
          </p:nvPr>
        </p:nvSpPr>
        <p:spPr>
          <a:xfrm>
            <a:off x="9182114" y="7157193"/>
            <a:ext cx="354878" cy="402483"/>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3014043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Content with Picture 8">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B87BE0-867D-AF74-02DD-6F5420BC6D61}"/>
              </a:ext>
            </a:extLst>
          </p:cNvPr>
          <p:cNvSpPr>
            <a:spLocks noGrp="1"/>
          </p:cNvSpPr>
          <p:nvPr>
            <p:ph type="title"/>
          </p:nvPr>
        </p:nvSpPr>
        <p:spPr>
          <a:xfrm>
            <a:off x="429092" y="685411"/>
            <a:ext cx="3676775" cy="2058715"/>
          </a:xfrm>
        </p:spPr>
        <p:txBody>
          <a:bodyPr anchor="t">
            <a:noAutofit/>
          </a:bodyPr>
          <a:lstStyle>
            <a:lvl1pPr>
              <a:defRPr sz="4630"/>
            </a:lvl1pPr>
          </a:lstStyle>
          <a:p>
            <a:r>
              <a:rPr lang="en-US" dirty="0"/>
              <a:t>Click to edit Master title style</a:t>
            </a:r>
          </a:p>
        </p:txBody>
      </p:sp>
      <p:sp>
        <p:nvSpPr>
          <p:cNvPr id="9" name="Content Placeholder 7">
            <a:extLst>
              <a:ext uri="{FF2B5EF4-FFF2-40B4-BE49-F238E27FC236}">
                <a16:creationId xmlns:a16="http://schemas.microsoft.com/office/drawing/2014/main" id="{7B86FDEC-359F-20D5-12F6-5CBA3DC009EA}"/>
              </a:ext>
            </a:extLst>
          </p:cNvPr>
          <p:cNvSpPr>
            <a:spLocks noGrp="1"/>
          </p:cNvSpPr>
          <p:nvPr>
            <p:ph sz="quarter" idx="14"/>
          </p:nvPr>
        </p:nvSpPr>
        <p:spPr>
          <a:xfrm>
            <a:off x="449742" y="3186493"/>
            <a:ext cx="3678723" cy="3459547"/>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0">
            <a:extLst>
              <a:ext uri="{FF2B5EF4-FFF2-40B4-BE49-F238E27FC236}">
                <a16:creationId xmlns:a16="http://schemas.microsoft.com/office/drawing/2014/main" id="{FBEF9CB2-E8D7-8869-9B11-C58F1606DFE0}"/>
              </a:ext>
            </a:extLst>
          </p:cNvPr>
          <p:cNvSpPr>
            <a:spLocks noGrp="1"/>
          </p:cNvSpPr>
          <p:nvPr>
            <p:ph type="pic" sz="quarter" idx="13" hasCustomPrompt="1"/>
          </p:nvPr>
        </p:nvSpPr>
        <p:spPr>
          <a:xfrm>
            <a:off x="4434723" y="0"/>
            <a:ext cx="5645902" cy="7559675"/>
          </a:xfrm>
          <a:blipFill>
            <a:blip r:embed="rId2">
              <a:alphaModFix amt="70000"/>
            </a:blip>
            <a:stretch>
              <a:fillRect/>
            </a:stretch>
          </a:blipFill>
        </p:spPr>
        <p:txBody>
          <a:bodyPr/>
          <a:lstStyle>
            <a:lvl1pPr>
              <a:defRPr/>
            </a:lvl1pPr>
          </a:lstStyle>
          <a:p>
            <a:r>
              <a:rPr lang="en-US" dirty="0"/>
              <a:t> </a:t>
            </a:r>
          </a:p>
        </p:txBody>
      </p:sp>
      <p:sp>
        <p:nvSpPr>
          <p:cNvPr id="10" name="Footer Placeholder 8">
            <a:extLst>
              <a:ext uri="{FF2B5EF4-FFF2-40B4-BE49-F238E27FC236}">
                <a16:creationId xmlns:a16="http://schemas.microsoft.com/office/drawing/2014/main" id="{4784CE43-81E9-3B12-CB65-9B5FC6ECE9ED}"/>
              </a:ext>
            </a:extLst>
          </p:cNvPr>
          <p:cNvSpPr>
            <a:spLocks noGrp="1"/>
          </p:cNvSpPr>
          <p:nvPr>
            <p:ph type="ftr" sz="quarter" idx="16"/>
          </p:nvPr>
        </p:nvSpPr>
        <p:spPr>
          <a:xfrm>
            <a:off x="426325" y="7088410"/>
            <a:ext cx="1627498" cy="418733"/>
          </a:xfrm>
        </p:spPr>
        <p:txBody>
          <a:bodyPr anchor="b"/>
          <a:lstStyle/>
          <a:p>
            <a:r>
              <a:rPr lang="en-US" dirty="0"/>
              <a:t>Sample footer text</a:t>
            </a:r>
          </a:p>
        </p:txBody>
      </p:sp>
      <p:sp>
        <p:nvSpPr>
          <p:cNvPr id="11" name="Slide Number Placeholder 9">
            <a:extLst>
              <a:ext uri="{FF2B5EF4-FFF2-40B4-BE49-F238E27FC236}">
                <a16:creationId xmlns:a16="http://schemas.microsoft.com/office/drawing/2014/main" id="{779F1775-5104-9F86-4A61-07F914947CC9}"/>
              </a:ext>
            </a:extLst>
          </p:cNvPr>
          <p:cNvSpPr>
            <a:spLocks noGrp="1"/>
          </p:cNvSpPr>
          <p:nvPr>
            <p:ph type="sldNum" sz="quarter" idx="17"/>
          </p:nvPr>
        </p:nvSpPr>
        <p:spPr>
          <a:xfrm>
            <a:off x="3773587" y="7088410"/>
            <a:ext cx="354878" cy="418733"/>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15778920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cSld name="Content with Picture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15121" y="1108753"/>
            <a:ext cx="2972953" cy="2438665"/>
          </a:xfrm>
        </p:spPr>
        <p:txBody>
          <a:bodyPr anchor="t">
            <a:noAutofit/>
          </a:bodyPr>
          <a:lstStyle>
            <a:lvl1pPr>
              <a:defRPr sz="4630"/>
            </a:lvl1pPr>
          </a:lstStyle>
          <a:p>
            <a:r>
              <a:rPr lang="en-US" dirty="0"/>
              <a:t>Click to edit Master title style</a:t>
            </a:r>
          </a:p>
        </p:txBody>
      </p:sp>
      <p:sp>
        <p:nvSpPr>
          <p:cNvPr id="9" name="Footer Placeholder 4">
            <a:extLst>
              <a:ext uri="{FF2B5EF4-FFF2-40B4-BE49-F238E27FC236}">
                <a16:creationId xmlns:a16="http://schemas.microsoft.com/office/drawing/2014/main" id="{69E2A0A4-E744-4E9C-CEAD-DBA5E98D44E8}"/>
              </a:ext>
            </a:extLst>
          </p:cNvPr>
          <p:cNvSpPr>
            <a:spLocks noGrp="1"/>
          </p:cNvSpPr>
          <p:nvPr>
            <p:ph type="ftr" sz="quarter" idx="11"/>
          </p:nvPr>
        </p:nvSpPr>
        <p:spPr>
          <a:xfrm>
            <a:off x="0" y="111005"/>
            <a:ext cx="4111005" cy="402483"/>
          </a:xfrm>
        </p:spPr>
        <p:txBody>
          <a:bodyPr/>
          <a:lstStyle/>
          <a:p>
            <a:r>
              <a:rPr lang="en-US" dirty="0"/>
              <a:t>Sample footer text</a:t>
            </a:r>
          </a:p>
        </p:txBody>
      </p:sp>
      <p:sp>
        <p:nvSpPr>
          <p:cNvPr id="8" name="Date Placeholder 3">
            <a:extLst>
              <a:ext uri="{FF2B5EF4-FFF2-40B4-BE49-F238E27FC236}">
                <a16:creationId xmlns:a16="http://schemas.microsoft.com/office/drawing/2014/main" id="{D44A2045-E098-ECF5-2867-D41D939BA049}"/>
              </a:ext>
            </a:extLst>
          </p:cNvPr>
          <p:cNvSpPr>
            <a:spLocks noGrp="1"/>
          </p:cNvSpPr>
          <p:nvPr>
            <p:ph type="dt" sz="half" idx="10"/>
          </p:nvPr>
        </p:nvSpPr>
        <p:spPr>
          <a:xfrm>
            <a:off x="4348222" y="111005"/>
            <a:ext cx="4408621" cy="402483"/>
          </a:xfrm>
        </p:spPr>
        <p:txBody>
          <a:bodyPr/>
          <a:lstStyle/>
          <a:p>
            <a:endParaRPr lang="en-US" dirty="0"/>
          </a:p>
        </p:txBody>
      </p:sp>
      <p:sp>
        <p:nvSpPr>
          <p:cNvPr id="10" name="Slide Number Placeholder 5">
            <a:extLst>
              <a:ext uri="{FF2B5EF4-FFF2-40B4-BE49-F238E27FC236}">
                <a16:creationId xmlns:a16="http://schemas.microsoft.com/office/drawing/2014/main" id="{07F69DDF-E931-1763-53C0-B18D6D4EC1E0}"/>
              </a:ext>
            </a:extLst>
          </p:cNvPr>
          <p:cNvSpPr>
            <a:spLocks noGrp="1"/>
          </p:cNvSpPr>
          <p:nvPr>
            <p:ph type="sldNum" sz="quarter" idx="12"/>
          </p:nvPr>
        </p:nvSpPr>
        <p:spPr>
          <a:xfrm>
            <a:off x="9725747" y="111005"/>
            <a:ext cx="354878" cy="402483"/>
          </a:xfrm>
        </p:spPr>
        <p:txBody>
          <a:bodyPr/>
          <a:lstStyle/>
          <a:p>
            <a:fld id="{CC057153-B650-4DEB-B370-79DDCFDCE934}" type="slidenum">
              <a:rPr lang="en-US" smtClean="0"/>
              <a:t>‹#›</a:t>
            </a:fld>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0" y="3750146"/>
            <a:ext cx="2964645" cy="3786052"/>
          </a:xfrm>
        </p:spPr>
        <p:txBody>
          <a:bodyPr anchor="b">
            <a:normAutofit/>
          </a:bodyPr>
          <a:lstStyle>
            <a:lvl1pPr marL="0" indent="0">
              <a:buNone/>
              <a:defRPr sz="1158"/>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436861" y="917241"/>
            <a:ext cx="5545634" cy="6522443"/>
          </a:xfrm>
          <a:blipFill>
            <a:blip r:embed="rId2">
              <a:alphaModFix amt="70000"/>
            </a:blip>
            <a:stretch>
              <a:fillRect/>
            </a:stretch>
          </a:blipFill>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dirty="0"/>
              <a:t> </a:t>
            </a:r>
          </a:p>
        </p:txBody>
      </p:sp>
    </p:spTree>
    <p:extLst>
      <p:ext uri="{BB962C8B-B14F-4D97-AF65-F5344CB8AC3E}">
        <p14:creationId xmlns:p14="http://schemas.microsoft.com/office/powerpoint/2010/main" val="2234766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Content with Picture 1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C4192E-0615-6D24-7F21-2ED903A0F72C}"/>
              </a:ext>
            </a:extLst>
          </p:cNvPr>
          <p:cNvSpPr>
            <a:spLocks noGrp="1"/>
          </p:cNvSpPr>
          <p:nvPr>
            <p:ph type="title"/>
          </p:nvPr>
        </p:nvSpPr>
        <p:spPr>
          <a:xfrm>
            <a:off x="423386" y="685411"/>
            <a:ext cx="3661751" cy="2868140"/>
          </a:xfrm>
        </p:spPr>
        <p:txBody>
          <a:bodyPr anchor="t">
            <a:noAutofit/>
          </a:bodyPr>
          <a:lstStyle>
            <a:lvl1pPr>
              <a:defRPr sz="4630"/>
            </a:lvl1pPr>
          </a:lstStyle>
          <a:p>
            <a:r>
              <a:rPr lang="en-US" dirty="0"/>
              <a:t>Click to edit Master title style</a:t>
            </a:r>
          </a:p>
        </p:txBody>
      </p:sp>
      <p:sp>
        <p:nvSpPr>
          <p:cNvPr id="8" name="Footer Placeholder 7">
            <a:extLst>
              <a:ext uri="{FF2B5EF4-FFF2-40B4-BE49-F238E27FC236}">
                <a16:creationId xmlns:a16="http://schemas.microsoft.com/office/drawing/2014/main" id="{353F39CB-9CE6-B4F1-AF33-1A09A12BE9AE}"/>
              </a:ext>
            </a:extLst>
          </p:cNvPr>
          <p:cNvSpPr>
            <a:spLocks noGrp="1"/>
          </p:cNvSpPr>
          <p:nvPr>
            <p:ph type="ftr" sz="quarter" idx="16"/>
          </p:nvPr>
        </p:nvSpPr>
        <p:spPr>
          <a:xfrm>
            <a:off x="438507" y="121656"/>
            <a:ext cx="3553420" cy="402483"/>
          </a:xfrm>
        </p:spPr>
        <p:txBody>
          <a:bodyPr/>
          <a:lstStyle/>
          <a:p>
            <a:r>
              <a:rPr lang="en-US" dirty="0"/>
              <a:t>Sample footer text</a:t>
            </a:r>
          </a:p>
        </p:txBody>
      </p:sp>
      <p:sp>
        <p:nvSpPr>
          <p:cNvPr id="7" name="Date Placeholder 6">
            <a:extLst>
              <a:ext uri="{FF2B5EF4-FFF2-40B4-BE49-F238E27FC236}">
                <a16:creationId xmlns:a16="http://schemas.microsoft.com/office/drawing/2014/main" id="{40F9206B-94E8-C3F0-6151-8464A5C587D6}"/>
              </a:ext>
            </a:extLst>
          </p:cNvPr>
          <p:cNvSpPr>
            <a:spLocks noGrp="1"/>
          </p:cNvSpPr>
          <p:nvPr>
            <p:ph type="dt" sz="half" idx="15"/>
          </p:nvPr>
        </p:nvSpPr>
        <p:spPr>
          <a:xfrm>
            <a:off x="4352727" y="115276"/>
            <a:ext cx="3999246" cy="402483"/>
          </a:xfrm>
        </p:spPr>
        <p:txBody>
          <a:bodyPr/>
          <a:lstStyle/>
          <a:p>
            <a:endParaRPr lang="en-US" dirty="0"/>
          </a:p>
        </p:txBody>
      </p:sp>
      <p:sp>
        <p:nvSpPr>
          <p:cNvPr id="10" name="Slide Number Placeholder 9">
            <a:extLst>
              <a:ext uri="{FF2B5EF4-FFF2-40B4-BE49-F238E27FC236}">
                <a16:creationId xmlns:a16="http://schemas.microsoft.com/office/drawing/2014/main" id="{90CE137C-A6F0-119E-F45A-788BDB12E8F7}"/>
              </a:ext>
            </a:extLst>
          </p:cNvPr>
          <p:cNvSpPr>
            <a:spLocks noGrp="1"/>
          </p:cNvSpPr>
          <p:nvPr>
            <p:ph type="sldNum" sz="quarter" idx="17"/>
          </p:nvPr>
        </p:nvSpPr>
        <p:spPr>
          <a:xfrm>
            <a:off x="9207649" y="121656"/>
            <a:ext cx="354878" cy="402483"/>
          </a:xfrm>
        </p:spPr>
        <p:txBody>
          <a:bodyPr/>
          <a:lstStyle/>
          <a:p>
            <a:fld id="{CC057153-B650-4DEB-B370-79DDCFDCE934}" type="slidenum">
              <a:rPr lang="en-US" smtClean="0"/>
              <a:pPr/>
              <a:t>‹#›</a:t>
            </a:fld>
            <a:endParaRPr lang="en-US" dirty="0"/>
          </a:p>
        </p:txBody>
      </p:sp>
      <p:sp>
        <p:nvSpPr>
          <p:cNvPr id="9" name="Content Placeholder 7">
            <a:extLst>
              <a:ext uri="{FF2B5EF4-FFF2-40B4-BE49-F238E27FC236}">
                <a16:creationId xmlns:a16="http://schemas.microsoft.com/office/drawing/2014/main" id="{D330B07B-AD04-71E7-8385-E5A3DE536FA1}"/>
              </a:ext>
            </a:extLst>
          </p:cNvPr>
          <p:cNvSpPr>
            <a:spLocks noGrp="1"/>
          </p:cNvSpPr>
          <p:nvPr>
            <p:ph sz="quarter" idx="14"/>
          </p:nvPr>
        </p:nvSpPr>
        <p:spPr>
          <a:xfrm>
            <a:off x="4354830" y="665252"/>
            <a:ext cx="5207696" cy="2868140"/>
          </a:xfrm>
        </p:spPr>
        <p:txBody>
          <a:bodyPr vert="horz" lIns="91440" tIns="45720" rIns="91440" bIns="45720" rtlCol="0">
            <a:normAutofit/>
          </a:bodyPr>
          <a:lstStyle>
            <a:lvl1pPr marL="0" indent="0">
              <a:buNone/>
              <a:defRPr lang="en-US" dirty="0"/>
            </a:lvl1pPr>
            <a:lvl2pPr marL="189006" indent="0">
              <a:buNone/>
              <a:defRPr lang="en-US" dirty="0"/>
            </a:lvl2pPr>
            <a:lvl3pPr marL="378013" indent="0">
              <a:buNone/>
              <a:defRPr lang="en-US" dirty="0"/>
            </a:lvl3pPr>
            <a:lvl4pPr marL="567019" indent="0">
              <a:buNone/>
              <a:defRPr lang="en-US" dirty="0"/>
            </a:lvl4pPr>
            <a:lvl5pPr marL="756026"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10">
            <a:extLst>
              <a:ext uri="{FF2B5EF4-FFF2-40B4-BE49-F238E27FC236}">
                <a16:creationId xmlns:a16="http://schemas.microsoft.com/office/drawing/2014/main" id="{2BD75130-65F5-8CA7-F1DB-569BD060C526}"/>
              </a:ext>
            </a:extLst>
          </p:cNvPr>
          <p:cNvSpPr>
            <a:spLocks noGrp="1"/>
          </p:cNvSpPr>
          <p:nvPr>
            <p:ph type="pic" sz="quarter" idx="13" hasCustomPrompt="1"/>
          </p:nvPr>
        </p:nvSpPr>
        <p:spPr>
          <a:xfrm>
            <a:off x="-1" y="3779837"/>
            <a:ext cx="10080625" cy="3779838"/>
          </a:xfrm>
          <a:blipFill>
            <a:blip r:embed="rId2">
              <a:alphaModFix amt="7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70927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589548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_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4031" y="1511935"/>
            <a:ext cx="3865921" cy="1091953"/>
          </a:xfrm>
        </p:spPr>
        <p:txBody>
          <a:bodyPr anchor="t">
            <a:normAutofit/>
          </a:bodyPr>
          <a:lstStyle>
            <a:lvl1pPr>
              <a:defRPr sz="1984"/>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0E25853-B4C0-6343-932C-8347057D543C}" type="datetime1">
              <a:rPr lang="en-US" smtClean="0"/>
              <a:t>12/21/2025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04031" y="3027228"/>
            <a:ext cx="3865920" cy="3860475"/>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723228" y="1511935"/>
            <a:ext cx="4853367" cy="5375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9758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6550" y="1511935"/>
            <a:ext cx="5925168" cy="668979"/>
          </a:xfrm>
        </p:spPr>
        <p:txBody>
          <a:bodyPr anchor="t"/>
          <a:lstStyle/>
          <a:p>
            <a:r>
              <a:rPr lang="en-US" dirty="0"/>
              <a:t>Click to edit Master title style</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504031" y="355751"/>
            <a:ext cx="756047" cy="312467"/>
          </a:xfrm>
        </p:spPr>
        <p:txBody>
          <a:bodyPr/>
          <a:lstStyle/>
          <a:p>
            <a:fld id="{87681AC7-A57B-7C4F-87C6-9184BA9FDCB8}" type="datetime1">
              <a:rPr lang="en-US" smtClean="0"/>
              <a:t>12/21/2025</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2079129" y="355751"/>
            <a:ext cx="5922367" cy="312467"/>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8818027" y="355751"/>
            <a:ext cx="756047" cy="312467"/>
          </a:xfrm>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06551" y="2604256"/>
            <a:ext cx="5925168" cy="4283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10">
            <a:extLst>
              <a:ext uri="{FF2B5EF4-FFF2-40B4-BE49-F238E27FC236}">
                <a16:creationId xmlns:a16="http://schemas.microsoft.com/office/drawing/2014/main" id="{3B8151E2-ED8A-E9B1-A83A-CF01A37B5F98}"/>
              </a:ext>
            </a:extLst>
          </p:cNvPr>
          <p:cNvSpPr>
            <a:spLocks noGrp="1"/>
          </p:cNvSpPr>
          <p:nvPr>
            <p:ph type="pic" sz="quarter" idx="13" hasCustomPrompt="1"/>
          </p:nvPr>
        </p:nvSpPr>
        <p:spPr>
          <a:xfrm>
            <a:off x="6751499" y="1514061"/>
            <a:ext cx="2822575" cy="5375769"/>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41683676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093013" y="1511936"/>
            <a:ext cx="5483581" cy="668982"/>
          </a:xfrm>
        </p:spPr>
        <p:txBody>
          <a:bodyPr anchor="t"/>
          <a:lstStyle/>
          <a:p>
            <a:r>
              <a:rPr lang="en-US" dirty="0"/>
              <a:t>Click to edit Master title style</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04031" y="355751"/>
            <a:ext cx="756047" cy="312467"/>
          </a:xfrm>
        </p:spPr>
        <p:txBody>
          <a:bodyPr/>
          <a:lstStyle/>
          <a:p>
            <a:fld id="{C7436EE9-2482-7D4A-8C38-D7065D694086}" type="datetime1">
              <a:rPr lang="en-US" smtClean="0"/>
              <a:t>12/21/2025</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2079129" y="355751"/>
            <a:ext cx="5922367" cy="312467"/>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8815507" y="355751"/>
            <a:ext cx="756047" cy="312467"/>
          </a:xfrm>
        </p:spPr>
        <p:txBody>
          <a:bodyPr/>
          <a:lstStyle/>
          <a:p>
            <a:fld id="{AEAA3239-9EA4-4A65-A281-97F994456D9F}" type="slidenum">
              <a:rPr lang="en-US" smtClean="0"/>
              <a:t>‹#›</a:t>
            </a:fld>
            <a:endParaRPr lang="en-US" dirty="0"/>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504031" y="1511934"/>
            <a:ext cx="3266657" cy="537577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093013" y="2604257"/>
            <a:ext cx="5478540" cy="43007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30891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2_Content with Picture 1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78933" y="2675491"/>
            <a:ext cx="3461089" cy="4304959"/>
          </a:xfrm>
          <a:blipFill>
            <a:blip r:embed="rId2">
              <a:alphaModFix amt="70000"/>
            </a:blip>
            <a:stretch>
              <a:fillRect l="-718" r="1"/>
            </a:stretch>
          </a:blipFill>
        </p:spPr>
        <p:txBody>
          <a:bodyPr vert="horz" lIns="91440" tIns="0" rIns="0" bIns="0" rtlCol="0">
            <a:noAutofit/>
          </a:bodyPr>
          <a:lstStyle>
            <a:lvl1pPr marL="0" indent="0">
              <a:buNone/>
              <a:defRPr lang="en-US" sz="1984" b="0" i="0"/>
            </a:lvl1pPr>
          </a:lstStyle>
          <a:p>
            <a:pPr marL="189006" lvl="0" indent="-189006">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4112" y="604772"/>
            <a:ext cx="4225909" cy="2747779"/>
          </a:xfrm>
        </p:spPr>
        <p:txBody>
          <a:bodyPr anchor="t" anchorCtr="0">
            <a:noAutofit/>
          </a:bodyPr>
          <a:lstStyle>
            <a:lvl1pPr>
              <a:defRPr sz="3307">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040313" y="605475"/>
            <a:ext cx="4618571" cy="63749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12/21/2025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811110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Content with Picture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3326606" cy="7559675"/>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2564422" y="352784"/>
            <a:ext cx="7029813" cy="1387141"/>
          </a:xfrm>
        </p:spPr>
        <p:txBody>
          <a:bodyPr anchor="b">
            <a:noAutofit/>
          </a:bodyPr>
          <a:lstStyle>
            <a:lvl1pPr>
              <a:defRPr sz="3307">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3923883" y="1901918"/>
            <a:ext cx="5670352" cy="5113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3923883" y="7113240"/>
            <a:ext cx="2889179" cy="402483"/>
          </a:xfrm>
        </p:spPr>
        <p:txBody>
          <a:bodyPr/>
          <a:lstStyle/>
          <a:p>
            <a:fld id="{1A5F77D0-C28E-4573-88F0-0A30FF98888E}" type="datetime1">
              <a:rPr lang="en-US" smtClean="0"/>
              <a:t>12/21/2025</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230267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_Content with Picture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5466547" cy="7559675"/>
          </a:xfrm>
          <a:blipFill>
            <a:blip r:embed="rId2">
              <a:alphaModFix amt="70000"/>
            </a:blip>
            <a:stretch>
              <a:fillRect/>
            </a:stretch>
          </a:blipFill>
        </p:spPr>
        <p:txBody>
          <a:bodyPr vert="horz" lIns="91440" tIns="0" rIns="0" bIns="0" rtlCol="0">
            <a:noAutofit/>
          </a:bodyPr>
          <a:lstStyle>
            <a:lvl1pPr marL="0" indent="0">
              <a:buNone/>
              <a:defRPr lang="en-US" sz="1984" b="0" i="0"/>
            </a:lvl1pPr>
          </a:lstStyle>
          <a:p>
            <a:pPr marL="189006" lvl="0" indent="-189006">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72920" y="604774"/>
            <a:ext cx="5141119" cy="1571446"/>
          </a:xfrm>
        </p:spPr>
        <p:txBody>
          <a:bodyPr anchor="b">
            <a:normAutofit/>
          </a:bodyPr>
          <a:lstStyle>
            <a:lvl1pPr>
              <a:defRPr sz="3307">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766122" y="2318301"/>
            <a:ext cx="3780234" cy="47373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C7EAF46-1E68-65AC-7FFE-0B11DA3B892A}"/>
              </a:ext>
            </a:extLst>
          </p:cNvPr>
          <p:cNvSpPr>
            <a:spLocks noGrp="1"/>
          </p:cNvSpPr>
          <p:nvPr>
            <p:ph type="dt" sz="half" idx="15"/>
          </p:nvPr>
        </p:nvSpPr>
        <p:spPr>
          <a:xfrm>
            <a:off x="5766122" y="7113240"/>
            <a:ext cx="756047" cy="402483"/>
          </a:xfrm>
        </p:spPr>
        <p:txBody>
          <a:bodyPr/>
          <a:lstStyle/>
          <a:p>
            <a:fld id="{D291CE83-67BA-4B15-B48A-7DC5C0636664}" type="datetime1">
              <a:rPr lang="en-US" smtClean="0"/>
              <a:t>12/21/2025</a:t>
            </a:fld>
            <a:endParaRPr lang="en-US" dirty="0"/>
          </a:p>
        </p:txBody>
      </p:sp>
      <p:sp>
        <p:nvSpPr>
          <p:cNvPr id="4" name="Footer Placeholder 3">
            <a:extLst>
              <a:ext uri="{FF2B5EF4-FFF2-40B4-BE49-F238E27FC236}">
                <a16:creationId xmlns:a16="http://schemas.microsoft.com/office/drawing/2014/main" id="{96592920-42E4-564A-FF10-87A61B290C03}"/>
              </a:ext>
            </a:extLst>
          </p:cNvPr>
          <p:cNvSpPr>
            <a:spLocks noGrp="1"/>
          </p:cNvSpPr>
          <p:nvPr>
            <p:ph type="ftr" sz="quarter" idx="16"/>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832E3C91-6E96-4B5B-04BF-42DADB92908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773144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3_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6550" y="755968"/>
            <a:ext cx="5670352" cy="1225258"/>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06550" y="2167107"/>
            <a:ext cx="5670352" cy="4629940"/>
          </a:xfrm>
        </p:spPr>
        <p:txBody>
          <a:bodyPr>
            <a:noAutofit/>
          </a:bodyPr>
          <a:lstStyle>
            <a:lvl1pPr>
              <a:defRPr sz="1158"/>
            </a:lvl1pPr>
            <a:lvl2pPr>
              <a:defRPr sz="1158"/>
            </a:lvl2pPr>
            <a:lvl3pPr>
              <a:defRPr sz="1158"/>
            </a:lvl3pPr>
            <a:lvl4pPr>
              <a:defRPr sz="1158"/>
            </a:lvl4pPr>
            <a:lvl5pPr>
              <a:defRPr sz="11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506551" y="6996249"/>
            <a:ext cx="2319573" cy="402483"/>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403082" y="6996249"/>
            <a:ext cx="2418942" cy="402483"/>
          </a:xfrm>
        </p:spPr>
        <p:txBody>
          <a:bodyPr>
            <a:noAutofit/>
          </a:bodyPr>
          <a:lstStyle/>
          <a:p>
            <a:fld id="{A7F72289-EB8A-47CA-A283-A769C9E761BF}" type="datetime1">
              <a:rPr lang="en-US" smtClean="0"/>
              <a:t>12/21/2025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5822024" y="6996249"/>
            <a:ext cx="354878" cy="402483"/>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90430" y="0"/>
            <a:ext cx="3390195" cy="7559675"/>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2959286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cSld name="Section Header 2">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BE01F4-F5E6-FB52-8FEA-5927DFC8AA7F}"/>
              </a:ext>
            </a:extLst>
          </p:cNvPr>
          <p:cNvSpPr/>
          <p:nvPr/>
        </p:nvSpPr>
        <p:spPr>
          <a:xfrm>
            <a:off x="0" y="0"/>
            <a:ext cx="10080625" cy="75596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88" dirty="0"/>
          </a:p>
        </p:txBody>
      </p:sp>
      <p:sp>
        <p:nvSpPr>
          <p:cNvPr id="2" name="Title 1">
            <a:extLst>
              <a:ext uri="{FF2B5EF4-FFF2-40B4-BE49-F238E27FC236}">
                <a16:creationId xmlns:a16="http://schemas.microsoft.com/office/drawing/2014/main" id="{E4EC6DA0-2CB8-AFC5-DB06-AB9235983979}"/>
              </a:ext>
            </a:extLst>
          </p:cNvPr>
          <p:cNvSpPr>
            <a:spLocks noGrp="1"/>
          </p:cNvSpPr>
          <p:nvPr>
            <p:ph type="title"/>
          </p:nvPr>
        </p:nvSpPr>
        <p:spPr>
          <a:xfrm>
            <a:off x="378024" y="3272340"/>
            <a:ext cx="7385722" cy="3803612"/>
          </a:xfrm>
        </p:spPr>
        <p:txBody>
          <a:bodyPr anchor="b">
            <a:normAutofit/>
          </a:bodyPr>
          <a:lstStyle>
            <a:lvl1pPr>
              <a:lnSpc>
                <a:spcPct val="80000"/>
              </a:lnSpc>
              <a:defRPr sz="5457" cap="all" baseline="0">
                <a:solidFill>
                  <a:schemeClr val="tx2">
                    <a:lumMod val="90000"/>
                    <a:alpha val="6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8E16A9F-28B9-2207-66D3-D952EB7EC876}"/>
              </a:ext>
            </a:extLst>
          </p:cNvPr>
          <p:cNvSpPr>
            <a:spLocks noGrp="1"/>
          </p:cNvSpPr>
          <p:nvPr>
            <p:ph type="body" idx="1"/>
          </p:nvPr>
        </p:nvSpPr>
        <p:spPr>
          <a:xfrm>
            <a:off x="567035" y="-870685"/>
            <a:ext cx="8694539" cy="703665"/>
          </a:xfrm>
        </p:spPr>
        <p:txBody>
          <a:bodyPr>
            <a:normAutofit/>
          </a:bodyPr>
          <a:lstStyle>
            <a:lvl1pPr marL="0" indent="0">
              <a:buNone/>
              <a:defRPr sz="1654">
                <a:solidFill>
                  <a:schemeClr val="bg2"/>
                </a:solidFill>
              </a:defRPr>
            </a:lvl1pPr>
            <a:lvl2pPr marL="378013" indent="0">
              <a:buNone/>
              <a:defRPr sz="1654">
                <a:solidFill>
                  <a:schemeClr val="tx1">
                    <a:tint val="82000"/>
                  </a:schemeClr>
                </a:solidFill>
              </a:defRPr>
            </a:lvl2pPr>
            <a:lvl3pPr marL="756026" indent="0">
              <a:buNone/>
              <a:defRPr sz="1488">
                <a:solidFill>
                  <a:schemeClr val="tx1">
                    <a:tint val="82000"/>
                  </a:schemeClr>
                </a:solidFill>
              </a:defRPr>
            </a:lvl3pPr>
            <a:lvl4pPr marL="1134039" indent="0">
              <a:buNone/>
              <a:defRPr sz="1323">
                <a:solidFill>
                  <a:schemeClr val="tx1">
                    <a:tint val="82000"/>
                  </a:schemeClr>
                </a:solidFill>
              </a:defRPr>
            </a:lvl4pPr>
            <a:lvl5pPr marL="1512052" indent="0">
              <a:buNone/>
              <a:defRPr sz="1323">
                <a:solidFill>
                  <a:schemeClr val="tx1">
                    <a:tint val="82000"/>
                  </a:schemeClr>
                </a:solidFill>
              </a:defRPr>
            </a:lvl5pPr>
            <a:lvl6pPr marL="1890065" indent="0">
              <a:buNone/>
              <a:defRPr sz="1323">
                <a:solidFill>
                  <a:schemeClr val="tx1">
                    <a:tint val="82000"/>
                  </a:schemeClr>
                </a:solidFill>
              </a:defRPr>
            </a:lvl6pPr>
            <a:lvl7pPr marL="2268078" indent="0">
              <a:buNone/>
              <a:defRPr sz="1323">
                <a:solidFill>
                  <a:schemeClr val="tx1">
                    <a:tint val="82000"/>
                  </a:schemeClr>
                </a:solidFill>
              </a:defRPr>
            </a:lvl7pPr>
            <a:lvl8pPr marL="2646091" indent="0">
              <a:buNone/>
              <a:defRPr sz="1323">
                <a:solidFill>
                  <a:schemeClr val="tx1">
                    <a:tint val="82000"/>
                  </a:schemeClr>
                </a:solidFill>
              </a:defRPr>
            </a:lvl8pPr>
            <a:lvl9pPr marL="3024104" indent="0">
              <a:buNone/>
              <a:defRPr sz="1323">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8B3F77F-C41D-1011-B9F4-A5DE814F43EF}"/>
              </a:ext>
            </a:extLst>
          </p:cNvPr>
          <p:cNvSpPr>
            <a:spLocks noGrp="1"/>
          </p:cNvSpPr>
          <p:nvPr>
            <p:ph type="ftr" sz="quarter" idx="11"/>
          </p:nvPr>
        </p:nvSpPr>
        <p:spPr>
          <a:xfrm>
            <a:off x="378024" y="7105518"/>
            <a:ext cx="3101480" cy="402483"/>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E58CD507-925C-84B3-8F49-9F3B91209D8F}"/>
              </a:ext>
            </a:extLst>
          </p:cNvPr>
          <p:cNvSpPr>
            <a:spLocks noGrp="1"/>
          </p:cNvSpPr>
          <p:nvPr>
            <p:ph type="dt" sz="half" idx="10"/>
          </p:nvPr>
        </p:nvSpPr>
        <p:spPr/>
        <p:txBody>
          <a:bodyPr/>
          <a:lstStyle>
            <a:lvl1pPr>
              <a:defRPr>
                <a:solidFill>
                  <a:schemeClr val="tx2"/>
                </a:solidFill>
              </a:defRPr>
            </a:lvl1pPr>
          </a:lstStyle>
          <a:p>
            <a:fld id="{955570C2-432E-4238-AE9E-852D979BFC70}" type="datetime1">
              <a:rPr lang="en-US" smtClean="0"/>
              <a:t>12/21/2025</a:t>
            </a:fld>
            <a:endParaRPr lang="en-US" dirty="0"/>
          </a:p>
        </p:txBody>
      </p:sp>
      <p:sp>
        <p:nvSpPr>
          <p:cNvPr id="6" name="Slide Number Placeholder 5">
            <a:extLst>
              <a:ext uri="{FF2B5EF4-FFF2-40B4-BE49-F238E27FC236}">
                <a16:creationId xmlns:a16="http://schemas.microsoft.com/office/drawing/2014/main" id="{6C13B4AE-32E8-CAFF-4A3C-6CBE4FFFA843}"/>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7" name="Straight Connector 6">
            <a:extLst>
              <a:ext uri="{FF2B5EF4-FFF2-40B4-BE49-F238E27FC236}">
                <a16:creationId xmlns:a16="http://schemas.microsoft.com/office/drawing/2014/main" id="{9BFA0DE8-9E4B-D747-CB64-14B8DEDC02EA}"/>
              </a:ext>
            </a:extLst>
          </p:cNvPr>
          <p:cNvCxnSpPr>
            <a:cxnSpLocks/>
          </p:cNvCxnSpPr>
          <p:nvPr/>
        </p:nvCxnSpPr>
        <p:spPr>
          <a:xfrm flipH="1">
            <a:off x="0" y="506990"/>
            <a:ext cx="1008062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5FFB35-3AE5-1BED-838E-1C6BC98721BC}"/>
              </a:ext>
            </a:extLst>
          </p:cNvPr>
          <p:cNvCxnSpPr>
            <a:cxnSpLocks/>
          </p:cNvCxnSpPr>
          <p:nvPr/>
        </p:nvCxnSpPr>
        <p:spPr>
          <a:xfrm>
            <a:off x="9702602" y="0"/>
            <a:ext cx="0" cy="7559675"/>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34102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3"/>
            <a:ext cx="8568531" cy="1501435"/>
          </a:xfrm>
        </p:spPr>
        <p:txBody>
          <a:bodyPr anchor="t"/>
          <a:lstStyle>
            <a:lvl1pPr algn="l">
              <a:defRPr sz="3307" b="1" cap="all"/>
            </a:lvl1pPr>
          </a:lstStyle>
          <a:p>
            <a:r>
              <a:rPr lang="en-US"/>
              <a:t>Click to edit Master title style</a:t>
            </a:r>
          </a:p>
        </p:txBody>
      </p:sp>
      <p:sp>
        <p:nvSpPr>
          <p:cNvPr id="3" name="Text Placeholder 2"/>
          <p:cNvSpPr>
            <a:spLocks noGrp="1"/>
          </p:cNvSpPr>
          <p:nvPr>
            <p:ph type="body" idx="1"/>
          </p:nvPr>
        </p:nvSpPr>
        <p:spPr>
          <a:xfrm>
            <a:off x="796300" y="3204114"/>
            <a:ext cx="8568531" cy="1653678"/>
          </a:xfrm>
        </p:spPr>
        <p:txBody>
          <a:bodyPr anchor="b"/>
          <a:lstStyle>
            <a:lvl1pPr marL="0" indent="0">
              <a:buNone/>
              <a:defRPr sz="1654">
                <a:solidFill>
                  <a:schemeClr val="tx1">
                    <a:tint val="75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30175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4.xml"/><Relationship Id="rId21" Type="http://schemas.openxmlformats.org/officeDocument/2006/relationships/slideLayout" Target="../slideLayouts/slideLayout39.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63" Type="http://schemas.openxmlformats.org/officeDocument/2006/relationships/slideLayout" Target="../slideLayouts/slideLayout81.xml"/><Relationship Id="rId68" Type="http://schemas.openxmlformats.org/officeDocument/2006/relationships/slideLayout" Target="../slideLayouts/slideLayout86.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9" Type="http://schemas.openxmlformats.org/officeDocument/2006/relationships/slideLayout" Target="../slideLayouts/slideLayout47.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3" Type="http://schemas.openxmlformats.org/officeDocument/2006/relationships/slideLayout" Target="../slideLayouts/slideLayout71.xml"/><Relationship Id="rId58" Type="http://schemas.openxmlformats.org/officeDocument/2006/relationships/slideLayout" Target="../slideLayouts/slideLayout76.xml"/><Relationship Id="rId66" Type="http://schemas.openxmlformats.org/officeDocument/2006/relationships/slideLayout" Target="../slideLayouts/slideLayout84.xml"/><Relationship Id="rId5" Type="http://schemas.openxmlformats.org/officeDocument/2006/relationships/slideLayout" Target="../slideLayouts/slideLayout23.xml"/><Relationship Id="rId61" Type="http://schemas.openxmlformats.org/officeDocument/2006/relationships/slideLayout" Target="../slideLayouts/slideLayout79.xml"/><Relationship Id="rId19" Type="http://schemas.openxmlformats.org/officeDocument/2006/relationships/slideLayout" Target="../slideLayouts/slideLayout3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56" Type="http://schemas.openxmlformats.org/officeDocument/2006/relationships/slideLayout" Target="../slideLayouts/slideLayout74.xml"/><Relationship Id="rId64" Type="http://schemas.openxmlformats.org/officeDocument/2006/relationships/slideLayout" Target="../slideLayouts/slideLayout82.xml"/><Relationship Id="rId69" Type="http://schemas.openxmlformats.org/officeDocument/2006/relationships/slideLayout" Target="../slideLayouts/slideLayout87.xml"/><Relationship Id="rId8" Type="http://schemas.openxmlformats.org/officeDocument/2006/relationships/slideLayout" Target="../slideLayouts/slideLayout26.xml"/><Relationship Id="rId51" Type="http://schemas.openxmlformats.org/officeDocument/2006/relationships/slideLayout" Target="../slideLayouts/slideLayout69.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59" Type="http://schemas.openxmlformats.org/officeDocument/2006/relationships/slideLayout" Target="../slideLayouts/slideLayout77.xml"/><Relationship Id="rId67" Type="http://schemas.openxmlformats.org/officeDocument/2006/relationships/slideLayout" Target="../slideLayouts/slideLayout85.xml"/><Relationship Id="rId20" Type="http://schemas.openxmlformats.org/officeDocument/2006/relationships/slideLayout" Target="../slideLayouts/slideLayout38.xml"/><Relationship Id="rId41" Type="http://schemas.openxmlformats.org/officeDocument/2006/relationships/slideLayout" Target="../slideLayouts/slideLayout59.xml"/><Relationship Id="rId54" Type="http://schemas.openxmlformats.org/officeDocument/2006/relationships/slideLayout" Target="../slideLayouts/slideLayout72.xml"/><Relationship Id="rId62" Type="http://schemas.openxmlformats.org/officeDocument/2006/relationships/slideLayout" Target="../slideLayouts/slideLayout80.xml"/><Relationship Id="rId7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57" Type="http://schemas.openxmlformats.org/officeDocument/2006/relationships/slideLayout" Target="../slideLayouts/slideLayout75.xml"/><Relationship Id="rId10" Type="http://schemas.openxmlformats.org/officeDocument/2006/relationships/slideLayout" Target="../slideLayouts/slideLayout28.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 Id="rId60" Type="http://schemas.openxmlformats.org/officeDocument/2006/relationships/slideLayout" Target="../slideLayouts/slideLayout78.xml"/><Relationship Id="rId65" Type="http://schemas.openxmlformats.org/officeDocument/2006/relationships/slideLayout" Target="../slideLayouts/slideLayout8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9" Type="http://schemas.openxmlformats.org/officeDocument/2006/relationships/slideLayout" Target="../slideLayouts/slideLayout57.xml"/><Relationship Id="rId34" Type="http://schemas.openxmlformats.org/officeDocument/2006/relationships/slideLayout" Target="../slideLayouts/slideLayout52.xml"/><Relationship Id="rId50" Type="http://schemas.openxmlformats.org/officeDocument/2006/relationships/slideLayout" Target="../slideLayouts/slideLayout68.xml"/><Relationship Id="rId55"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640" cy="1262160"/>
          </a:xfrm>
          <a:prstGeom prst="rect">
            <a:avLst/>
          </a:prstGeom>
          <a:noFill/>
          <a:ln w="0">
            <a:noFill/>
          </a:ln>
        </p:spPr>
        <p:txBody>
          <a:bodyPr lIns="0" tIns="0" rIns="0" bIns="0" anchor="ctr">
            <a:noAutofit/>
          </a:bodyPr>
          <a:lstStyle/>
          <a:p>
            <a:pPr indent="0" algn="ctr">
              <a:buNone/>
            </a:pPr>
            <a:r>
              <a:rPr lang="en-US" sz="4400" b="0" u="none" strike="noStrike">
                <a:solidFill>
                  <a:srgbClr val="000000"/>
                </a:solidFill>
                <a:effectLst/>
                <a:uFillTx/>
                <a:latin typeface="Arial"/>
              </a:rPr>
              <a:t>Click to edit the title text format</a:t>
            </a:r>
          </a:p>
        </p:txBody>
      </p:sp>
      <p:sp>
        <p:nvSpPr>
          <p:cNvPr id="3" name="PlaceHolder 2"/>
          <p:cNvSpPr>
            <a:spLocks noGrp="1"/>
          </p:cNvSpPr>
          <p:nvPr>
            <p:ph type="body"/>
          </p:nvPr>
        </p:nvSpPr>
        <p:spPr>
          <a:xfrm>
            <a:off x="504000" y="1769040"/>
            <a:ext cx="9071640" cy="43844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en-US" sz="2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en-US" sz="2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en-US" sz="20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
        <p:nvSpPr>
          <p:cNvPr id="4" name="PlaceHolder 3"/>
          <p:cNvSpPr>
            <a:spLocks noGrp="1"/>
          </p:cNvSpPr>
          <p:nvPr>
            <p:ph type="dt" idx="1"/>
          </p:nvPr>
        </p:nvSpPr>
        <p:spPr>
          <a:xfrm>
            <a:off x="504000" y="6887160"/>
            <a:ext cx="2348280" cy="521280"/>
          </a:xfrm>
          <a:prstGeom prst="rect">
            <a:avLst/>
          </a:prstGeom>
          <a:noFill/>
          <a:ln w="0">
            <a:noFill/>
          </a:ln>
        </p:spPr>
        <p:txBody>
          <a:bodyPr lIns="0" tIns="0" rIns="0" bIns="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p>
        </p:txBody>
      </p:sp>
      <p:sp>
        <p:nvSpPr>
          <p:cNvPr id="5" name="PlaceHolder 4"/>
          <p:cNvSpPr>
            <a:spLocks noGrp="1"/>
          </p:cNvSpPr>
          <p:nvPr>
            <p:ph type="ftr" idx="2"/>
          </p:nvPr>
        </p:nvSpPr>
        <p:spPr>
          <a:xfrm>
            <a:off x="3447360" y="6887160"/>
            <a:ext cx="3195000" cy="521280"/>
          </a:xfrm>
          <a:prstGeom prst="rect">
            <a:avLst/>
          </a:prstGeom>
          <a:noFill/>
          <a:ln w="0">
            <a:noFill/>
          </a:ln>
        </p:spPr>
        <p:txBody>
          <a:bodyPr lIns="0" tIns="0" rIns="0" bIns="0" anchor="t">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6" name="PlaceHolder 5"/>
          <p:cNvSpPr>
            <a:spLocks noGrp="1"/>
          </p:cNvSpPr>
          <p:nvPr>
            <p:ph type="sldNum" idx="3"/>
          </p:nvPr>
        </p:nvSpPr>
        <p:spPr>
          <a:xfrm>
            <a:off x="7227360" y="6887160"/>
            <a:ext cx="2348280" cy="521280"/>
          </a:xfrm>
          <a:prstGeom prst="rect">
            <a:avLst/>
          </a:prstGeom>
          <a:noFill/>
          <a:ln w="0">
            <a:noFill/>
          </a:ln>
        </p:spPr>
        <p:txBody>
          <a:bodyPr lIns="0" tIns="0" rIns="0" bIns="0" anchor="t">
            <a:noAutofit/>
          </a:bodyPr>
          <a:lstStyle>
            <a:lvl1pPr indent="0" algn="r">
              <a:buNone/>
              <a:defRPr lang="en-US" sz="1400" b="0" u="none" strike="noStrike">
                <a:solidFill>
                  <a:srgbClr val="000000"/>
                </a:solidFill>
                <a:effectLst/>
                <a:uFillTx/>
                <a:latin typeface="Times New Roman"/>
              </a:defRPr>
            </a:lvl1pPr>
          </a:lstStyle>
          <a:p>
            <a:pPr indent="0" algn="r">
              <a:buNone/>
            </a:pPr>
            <a:fld id="{B547262E-FF42-4230-B121-BB284AD0CED6}" type="slidenum">
              <a:rPr lang="en-US" sz="1400" b="0" u="none" strike="noStrike">
                <a:solidFill>
                  <a:srgbClr val="000000"/>
                </a:solidFill>
                <a:effectLst/>
                <a:uFillTx/>
                <a:latin typeface="Times New Roman"/>
              </a:rPr>
              <a:t>‹#›</a:t>
            </a:fld>
            <a:endParaRPr lang="en-US" sz="1400" b="0" u="none" strike="noStrik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4031" y="1763926"/>
            <a:ext cx="9072563" cy="49890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4031" y="7006700"/>
            <a:ext cx="2352146"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5BCAD085-E8A6-8845-BD4E-CB4CCA059FC4}" type="datetimeFigureOut">
              <a:rPr lang="en-US" smtClean="0"/>
              <a:t>12/21/2025</a:t>
            </a:fld>
            <a:endParaRPr lang="en-US"/>
          </a:p>
        </p:txBody>
      </p:sp>
      <p:sp>
        <p:nvSpPr>
          <p:cNvPr id="5" name="Footer Placeholder 4"/>
          <p:cNvSpPr>
            <a:spLocks noGrp="1"/>
          </p:cNvSpPr>
          <p:nvPr>
            <p:ph type="ftr" sz="quarter" idx="3"/>
          </p:nvPr>
        </p:nvSpPr>
        <p:spPr>
          <a:xfrm>
            <a:off x="3444214" y="7006700"/>
            <a:ext cx="31921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24448" y="7006700"/>
            <a:ext cx="2352146"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77377531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defTabSz="378013" rtl="0" eaLnBrk="1" latinLnBrk="0" hangingPunct="1">
        <a:spcBef>
          <a:spcPct val="0"/>
        </a:spcBef>
        <a:buNone/>
        <a:defRPr sz="3638" kern="1200">
          <a:solidFill>
            <a:schemeClr val="tx1"/>
          </a:solidFill>
          <a:latin typeface="+mj-lt"/>
          <a:ea typeface="+mj-ea"/>
          <a:cs typeface="+mj-cs"/>
        </a:defRPr>
      </a:lvl1pPr>
    </p:titleStyle>
    <p:bodyStyle>
      <a:lvl1pPr marL="283510" indent="-283510" algn="l" defTabSz="378013" rtl="0" eaLnBrk="1" latinLnBrk="0" hangingPunct="1">
        <a:spcBef>
          <a:spcPct val="20000"/>
        </a:spcBef>
        <a:buFont typeface="Arial"/>
        <a:buChar char="•"/>
        <a:defRPr sz="2646" kern="1200">
          <a:solidFill>
            <a:schemeClr val="tx1"/>
          </a:solidFill>
          <a:latin typeface="+mn-lt"/>
          <a:ea typeface="+mn-ea"/>
          <a:cs typeface="+mn-cs"/>
        </a:defRPr>
      </a:lvl1pPr>
      <a:lvl2pPr marL="614271" indent="-236258" algn="l" defTabSz="378013" rtl="0" eaLnBrk="1" latinLnBrk="0" hangingPunct="1">
        <a:spcBef>
          <a:spcPct val="20000"/>
        </a:spcBef>
        <a:buFont typeface="Arial"/>
        <a:buChar char="–"/>
        <a:defRPr sz="2315" kern="1200">
          <a:solidFill>
            <a:schemeClr val="tx1"/>
          </a:solidFill>
          <a:latin typeface="+mn-lt"/>
          <a:ea typeface="+mn-ea"/>
          <a:cs typeface="+mn-cs"/>
        </a:defRPr>
      </a:lvl2pPr>
      <a:lvl3pPr marL="945032" indent="-189006" algn="l" defTabSz="378013" rtl="0" eaLnBrk="1" latinLnBrk="0" hangingPunct="1">
        <a:spcBef>
          <a:spcPct val="20000"/>
        </a:spcBef>
        <a:buFont typeface="Arial"/>
        <a:buChar char="•"/>
        <a:defRPr sz="1984" kern="1200">
          <a:solidFill>
            <a:schemeClr val="tx1"/>
          </a:solidFill>
          <a:latin typeface="+mn-lt"/>
          <a:ea typeface="+mn-ea"/>
          <a:cs typeface="+mn-cs"/>
        </a:defRPr>
      </a:lvl3pPr>
      <a:lvl4pPr marL="1323045" indent="-189006" algn="l" defTabSz="378013" rtl="0" eaLnBrk="1" latinLnBrk="0" hangingPunct="1">
        <a:spcBef>
          <a:spcPct val="20000"/>
        </a:spcBef>
        <a:buFont typeface="Arial"/>
        <a:buChar char="–"/>
        <a:defRPr sz="1654" kern="1200">
          <a:solidFill>
            <a:schemeClr val="tx1"/>
          </a:solidFill>
          <a:latin typeface="+mn-lt"/>
          <a:ea typeface="+mn-ea"/>
          <a:cs typeface="+mn-cs"/>
        </a:defRPr>
      </a:lvl4pPr>
      <a:lvl5pPr marL="1701058" indent="-189006" algn="l" defTabSz="378013" rtl="0" eaLnBrk="1" latinLnBrk="0" hangingPunct="1">
        <a:spcBef>
          <a:spcPct val="20000"/>
        </a:spcBef>
        <a:buFont typeface="Arial"/>
        <a:buChar char="»"/>
        <a:defRPr sz="1654" kern="1200">
          <a:solidFill>
            <a:schemeClr val="tx1"/>
          </a:solidFill>
          <a:latin typeface="+mn-lt"/>
          <a:ea typeface="+mn-ea"/>
          <a:cs typeface="+mn-cs"/>
        </a:defRPr>
      </a:lvl5pPr>
      <a:lvl6pPr marL="2079071" indent="-189006" algn="l" defTabSz="378013" rtl="0" eaLnBrk="1" latinLnBrk="0" hangingPunct="1">
        <a:spcBef>
          <a:spcPct val="20000"/>
        </a:spcBef>
        <a:buFont typeface="Arial"/>
        <a:buChar char="•"/>
        <a:defRPr sz="1654" kern="1200">
          <a:solidFill>
            <a:schemeClr val="tx1"/>
          </a:solidFill>
          <a:latin typeface="+mn-lt"/>
          <a:ea typeface="+mn-ea"/>
          <a:cs typeface="+mn-cs"/>
        </a:defRPr>
      </a:lvl6pPr>
      <a:lvl7pPr marL="2457084" indent="-189006" algn="l" defTabSz="378013" rtl="0" eaLnBrk="1" latinLnBrk="0" hangingPunct="1">
        <a:spcBef>
          <a:spcPct val="20000"/>
        </a:spcBef>
        <a:buFont typeface="Arial"/>
        <a:buChar char="•"/>
        <a:defRPr sz="1654" kern="1200">
          <a:solidFill>
            <a:schemeClr val="tx1"/>
          </a:solidFill>
          <a:latin typeface="+mn-lt"/>
          <a:ea typeface="+mn-ea"/>
          <a:cs typeface="+mn-cs"/>
        </a:defRPr>
      </a:lvl7pPr>
      <a:lvl8pPr marL="2835097" indent="-189006" algn="l" defTabSz="378013" rtl="0" eaLnBrk="1" latinLnBrk="0" hangingPunct="1">
        <a:spcBef>
          <a:spcPct val="20000"/>
        </a:spcBef>
        <a:buFont typeface="Arial"/>
        <a:buChar char="•"/>
        <a:defRPr sz="1654" kern="1200">
          <a:solidFill>
            <a:schemeClr val="tx1"/>
          </a:solidFill>
          <a:latin typeface="+mn-lt"/>
          <a:ea typeface="+mn-ea"/>
          <a:cs typeface="+mn-cs"/>
        </a:defRPr>
      </a:lvl8pPr>
      <a:lvl9pPr marL="3213110" indent="-189006" algn="l" defTabSz="378013" rtl="0" eaLnBrk="1" latinLnBrk="0" hangingPunct="1">
        <a:spcBef>
          <a:spcPct val="20000"/>
        </a:spcBef>
        <a:buFont typeface="Arial"/>
        <a:buChar char="•"/>
        <a:defRPr sz="1654" kern="1200">
          <a:solidFill>
            <a:schemeClr val="tx1"/>
          </a:solidFill>
          <a:latin typeface="+mn-lt"/>
          <a:ea typeface="+mn-ea"/>
          <a:cs typeface="+mn-cs"/>
        </a:defRPr>
      </a:lvl9pPr>
    </p:bodyStyle>
    <p:otherStyle>
      <a:defPPr>
        <a:defRPr lang="en-US"/>
      </a:defPPr>
      <a:lvl1pPr marL="0" algn="l" defTabSz="378013" rtl="0" eaLnBrk="1" latinLnBrk="0" hangingPunct="1">
        <a:defRPr sz="1488" kern="1200">
          <a:solidFill>
            <a:schemeClr val="tx1"/>
          </a:solidFill>
          <a:latin typeface="+mn-lt"/>
          <a:ea typeface="+mn-ea"/>
          <a:cs typeface="+mn-cs"/>
        </a:defRPr>
      </a:lvl1pPr>
      <a:lvl2pPr marL="378013" algn="l" defTabSz="378013" rtl="0" eaLnBrk="1" latinLnBrk="0" hangingPunct="1">
        <a:defRPr sz="1488" kern="1200">
          <a:solidFill>
            <a:schemeClr val="tx1"/>
          </a:solidFill>
          <a:latin typeface="+mn-lt"/>
          <a:ea typeface="+mn-ea"/>
          <a:cs typeface="+mn-cs"/>
        </a:defRPr>
      </a:lvl2pPr>
      <a:lvl3pPr marL="756026" algn="l" defTabSz="378013" rtl="0" eaLnBrk="1" latinLnBrk="0" hangingPunct="1">
        <a:defRPr sz="1488" kern="1200">
          <a:solidFill>
            <a:schemeClr val="tx1"/>
          </a:solidFill>
          <a:latin typeface="+mn-lt"/>
          <a:ea typeface="+mn-ea"/>
          <a:cs typeface="+mn-cs"/>
        </a:defRPr>
      </a:lvl3pPr>
      <a:lvl4pPr marL="1134039" algn="l" defTabSz="378013" rtl="0" eaLnBrk="1" latinLnBrk="0" hangingPunct="1">
        <a:defRPr sz="1488" kern="1200">
          <a:solidFill>
            <a:schemeClr val="tx1"/>
          </a:solidFill>
          <a:latin typeface="+mn-lt"/>
          <a:ea typeface="+mn-ea"/>
          <a:cs typeface="+mn-cs"/>
        </a:defRPr>
      </a:lvl4pPr>
      <a:lvl5pPr marL="1512052" algn="l" defTabSz="378013" rtl="0" eaLnBrk="1" latinLnBrk="0" hangingPunct="1">
        <a:defRPr sz="1488" kern="1200">
          <a:solidFill>
            <a:schemeClr val="tx1"/>
          </a:solidFill>
          <a:latin typeface="+mn-lt"/>
          <a:ea typeface="+mn-ea"/>
          <a:cs typeface="+mn-cs"/>
        </a:defRPr>
      </a:lvl5pPr>
      <a:lvl6pPr marL="1890065" algn="l" defTabSz="378013" rtl="0" eaLnBrk="1" latinLnBrk="0" hangingPunct="1">
        <a:defRPr sz="1488" kern="1200">
          <a:solidFill>
            <a:schemeClr val="tx1"/>
          </a:solidFill>
          <a:latin typeface="+mn-lt"/>
          <a:ea typeface="+mn-ea"/>
          <a:cs typeface="+mn-cs"/>
        </a:defRPr>
      </a:lvl6pPr>
      <a:lvl7pPr marL="2268078" algn="l" defTabSz="378013" rtl="0" eaLnBrk="1" latinLnBrk="0" hangingPunct="1">
        <a:defRPr sz="1488" kern="1200">
          <a:solidFill>
            <a:schemeClr val="tx1"/>
          </a:solidFill>
          <a:latin typeface="+mn-lt"/>
          <a:ea typeface="+mn-ea"/>
          <a:cs typeface="+mn-cs"/>
        </a:defRPr>
      </a:lvl7pPr>
      <a:lvl8pPr marL="2646091" algn="l" defTabSz="378013" rtl="0" eaLnBrk="1" latinLnBrk="0" hangingPunct="1">
        <a:defRPr sz="1488" kern="1200">
          <a:solidFill>
            <a:schemeClr val="tx1"/>
          </a:solidFill>
          <a:latin typeface="+mn-lt"/>
          <a:ea typeface="+mn-ea"/>
          <a:cs typeface="+mn-cs"/>
        </a:defRPr>
      </a:lvl8pPr>
      <a:lvl9pPr marL="3024104" algn="l" defTabSz="378013"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38382" y="910234"/>
            <a:ext cx="8843706" cy="6821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40502" y="1661047"/>
            <a:ext cx="8841586" cy="50586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38382" y="6976740"/>
            <a:ext cx="2329024" cy="372944"/>
          </a:xfrm>
          <a:prstGeom prst="rect">
            <a:avLst/>
          </a:prstGeom>
        </p:spPr>
        <p:txBody>
          <a:bodyPr vert="horz" lIns="91440" tIns="45720" rIns="91440" bIns="45720" rtlCol="0" anchor="ctr"/>
          <a:lstStyle>
            <a:lvl1pPr algn="l">
              <a:defRPr sz="620" cap="all" spc="0" baseline="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7682351" y="6976740"/>
            <a:ext cx="1333396" cy="372944"/>
          </a:xfrm>
          <a:prstGeom prst="rect">
            <a:avLst/>
          </a:prstGeom>
        </p:spPr>
        <p:txBody>
          <a:bodyPr vert="horz" lIns="91440" tIns="45720" rIns="91440" bIns="45720" rtlCol="0" anchor="ctr"/>
          <a:lstStyle>
            <a:lvl1pPr algn="r">
              <a:defRPr sz="620">
                <a:solidFill>
                  <a:schemeClr val="tx1"/>
                </a:solidFill>
              </a:defRPr>
            </a:lvl1pPr>
          </a:lstStyle>
          <a:p>
            <a:fld id="{D7E3ECEC-7E7B-4FB9-BAE8-5C10F12795EA}" type="datetimeFigureOut">
              <a:rPr lang="en-US" smtClean="0"/>
              <a:t>12/21/2025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9137007" y="6976740"/>
            <a:ext cx="378023" cy="372944"/>
          </a:xfrm>
          <a:prstGeom prst="rect">
            <a:avLst/>
          </a:prstGeom>
        </p:spPr>
        <p:txBody>
          <a:bodyPr vert="horz" lIns="91440" tIns="45720" rIns="91440" bIns="45720" rtlCol="0" anchor="ctr"/>
          <a:lstStyle>
            <a:lvl1pPr algn="r">
              <a:defRPr sz="620">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4828417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 id="2147483710" r:id="rId42"/>
    <p:sldLayoutId id="2147483711" r:id="rId43"/>
    <p:sldLayoutId id="2147483712" r:id="rId44"/>
    <p:sldLayoutId id="2147483713" r:id="rId45"/>
    <p:sldLayoutId id="2147483714" r:id="rId46"/>
    <p:sldLayoutId id="2147483715" r:id="rId47"/>
    <p:sldLayoutId id="2147483716" r:id="rId48"/>
    <p:sldLayoutId id="2147483717" r:id="rId49"/>
    <p:sldLayoutId id="2147483718" r:id="rId50"/>
    <p:sldLayoutId id="2147483719" r:id="rId51"/>
    <p:sldLayoutId id="2147483720" r:id="rId52"/>
    <p:sldLayoutId id="2147483721" r:id="rId53"/>
    <p:sldLayoutId id="2147483722" r:id="rId54"/>
    <p:sldLayoutId id="2147483723" r:id="rId55"/>
    <p:sldLayoutId id="2147483724" r:id="rId56"/>
    <p:sldLayoutId id="2147483725" r:id="rId57"/>
    <p:sldLayoutId id="2147483726" r:id="rId58"/>
    <p:sldLayoutId id="2147483727" r:id="rId59"/>
    <p:sldLayoutId id="2147483728" r:id="rId60"/>
    <p:sldLayoutId id="2147483729" r:id="rId61"/>
    <p:sldLayoutId id="2147483730" r:id="rId62"/>
    <p:sldLayoutId id="2147483731" r:id="rId63"/>
    <p:sldLayoutId id="2147483732" r:id="rId64"/>
    <p:sldLayoutId id="2147483733" r:id="rId65"/>
    <p:sldLayoutId id="2147483734" r:id="rId66"/>
    <p:sldLayoutId id="2147483735" r:id="rId67"/>
    <p:sldLayoutId id="2147483736" r:id="rId68"/>
    <p:sldLayoutId id="2147483737" r:id="rId69"/>
  </p:sldLayoutIdLst>
  <p:txStyles>
    <p:titleStyle>
      <a:lvl1pPr algn="l" defTabSz="756026" rtl="0" eaLnBrk="1" latinLnBrk="0" hangingPunct="1">
        <a:lnSpc>
          <a:spcPct val="95000"/>
        </a:lnSpc>
        <a:spcBef>
          <a:spcPct val="0"/>
        </a:spcBef>
        <a:buNone/>
        <a:defRPr sz="2067" b="0" kern="1200" cap="all" baseline="0">
          <a:solidFill>
            <a:schemeClr val="tx1"/>
          </a:solidFill>
          <a:latin typeface="+mj-lt"/>
          <a:ea typeface="+mj-ea"/>
          <a:cs typeface="+mj-cs"/>
        </a:defRPr>
      </a:lvl1pPr>
    </p:titleStyle>
    <p:bodyStyle>
      <a:lvl1pPr marL="236258" indent="-236258" algn="l" defTabSz="756026" rtl="0" eaLnBrk="1" latinLnBrk="0" hangingPunct="1">
        <a:lnSpc>
          <a:spcPct val="120000"/>
        </a:lnSpc>
        <a:spcBef>
          <a:spcPts val="827"/>
        </a:spcBef>
        <a:buFont typeface="Arial" panose="020B0604020202020204" pitchFamily="34" charset="0"/>
        <a:buChar char="•"/>
        <a:defRPr sz="1158" kern="1200">
          <a:solidFill>
            <a:schemeClr val="tx1"/>
          </a:solidFill>
          <a:latin typeface="+mn-lt"/>
          <a:ea typeface="+mn-ea"/>
          <a:cs typeface="+mn-cs"/>
        </a:defRPr>
      </a:lvl1pPr>
      <a:lvl2pPr marL="330761" indent="-141755" algn="l" defTabSz="756026" rtl="0" eaLnBrk="1" latinLnBrk="0" hangingPunct="1">
        <a:lnSpc>
          <a:spcPct val="120000"/>
        </a:lnSpc>
        <a:spcBef>
          <a:spcPts val="413"/>
        </a:spcBef>
        <a:buFont typeface="Arial" panose="020B0604020202020204" pitchFamily="34" charset="0"/>
        <a:buChar char="•"/>
        <a:defRPr sz="1158" kern="1200">
          <a:solidFill>
            <a:schemeClr val="tx1"/>
          </a:solidFill>
          <a:latin typeface="+mn-lt"/>
          <a:ea typeface="+mn-ea"/>
          <a:cs typeface="+mn-cs"/>
        </a:defRPr>
      </a:lvl2pPr>
      <a:lvl3pPr marL="519768" indent="-141755" algn="l" defTabSz="756026" rtl="0" eaLnBrk="1" latinLnBrk="0" hangingPunct="1">
        <a:lnSpc>
          <a:spcPct val="120000"/>
        </a:lnSpc>
        <a:spcBef>
          <a:spcPts val="413"/>
        </a:spcBef>
        <a:buFont typeface="Arial" panose="020B0604020202020204" pitchFamily="34" charset="0"/>
        <a:buChar char="•"/>
        <a:defRPr sz="1158" kern="1200">
          <a:solidFill>
            <a:schemeClr val="tx1"/>
          </a:solidFill>
          <a:latin typeface="+mn-lt"/>
          <a:ea typeface="+mn-ea"/>
          <a:cs typeface="+mn-cs"/>
        </a:defRPr>
      </a:lvl3pPr>
      <a:lvl4pPr marL="708774" indent="-141755" algn="l" defTabSz="756026" rtl="0" eaLnBrk="1" latinLnBrk="0" hangingPunct="1">
        <a:lnSpc>
          <a:spcPct val="120000"/>
        </a:lnSpc>
        <a:spcBef>
          <a:spcPts val="413"/>
        </a:spcBef>
        <a:buFont typeface="Arial" panose="020B0604020202020204" pitchFamily="34" charset="0"/>
        <a:buChar char="•"/>
        <a:defRPr sz="1158" kern="1200">
          <a:solidFill>
            <a:schemeClr val="tx1"/>
          </a:solidFill>
          <a:latin typeface="+mn-lt"/>
          <a:ea typeface="+mn-ea"/>
          <a:cs typeface="+mn-cs"/>
        </a:defRPr>
      </a:lvl4pPr>
      <a:lvl5pPr marL="897781" indent="-141755" algn="l" defTabSz="756026" rtl="0" eaLnBrk="1" latinLnBrk="0" hangingPunct="1">
        <a:lnSpc>
          <a:spcPct val="120000"/>
        </a:lnSpc>
        <a:spcBef>
          <a:spcPts val="413"/>
        </a:spcBef>
        <a:buFont typeface="Arial" panose="020B0604020202020204" pitchFamily="34" charset="0"/>
        <a:buChar char="•"/>
        <a:defRPr sz="115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7" pos="480">
          <p15:clr>
            <a:srgbClr val="F26B43"/>
          </p15:clr>
        </p15:guide>
        <p15:guide id="8" pos="7224">
          <p15:clr>
            <a:srgbClr val="F26B43"/>
          </p15:clr>
        </p15:guide>
        <p15:guide id="9" orient="horz" pos="3840">
          <p15:clr>
            <a:srgbClr val="F26B43"/>
          </p15:clr>
        </p15:guide>
        <p15:guide id="10" orient="horz" pos="2160">
          <p15:clr>
            <a:srgbClr val="F26B43"/>
          </p15:clr>
        </p15:guide>
        <p15:guide id="11"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6FAB-9B58-CCA2-A9B4-04405F766CE9}"/>
              </a:ext>
            </a:extLst>
          </p:cNvPr>
          <p:cNvSpPr>
            <a:spLocks noGrp="1"/>
          </p:cNvSpPr>
          <p:nvPr>
            <p:ph type="ctrTitle"/>
          </p:nvPr>
        </p:nvSpPr>
        <p:spPr>
          <a:xfrm>
            <a:off x="1002531" y="2002551"/>
            <a:ext cx="4394522" cy="524305"/>
          </a:xfrm>
        </p:spPr>
        <p:txBody>
          <a:bodyPr>
            <a:normAutofit fontScale="90000"/>
          </a:bodyPr>
          <a:lstStyle/>
          <a:p>
            <a:r>
              <a:rPr lang="en-US" dirty="0"/>
              <a:t>Introduction to Cryptology</a:t>
            </a:r>
            <a:br>
              <a:rPr lang="en-US"/>
            </a:br>
            <a:r>
              <a:rPr lang="en-US" sz="1674"/>
              <a:t>IT-233</a:t>
            </a:r>
            <a:br>
              <a:rPr lang="en-US" sz="1674" dirty="0"/>
            </a:br>
            <a:r>
              <a:rPr lang="en-US" sz="1674" dirty="0"/>
              <a:t>    Yosef Mendelsohn</a:t>
            </a:r>
            <a:r>
              <a:rPr lang="en-US" dirty="0"/>
              <a:t>	</a:t>
            </a:r>
          </a:p>
        </p:txBody>
      </p:sp>
      <p:sp>
        <p:nvSpPr>
          <p:cNvPr id="3" name="Subtitle 2">
            <a:extLst>
              <a:ext uri="{FF2B5EF4-FFF2-40B4-BE49-F238E27FC236}">
                <a16:creationId xmlns:a16="http://schemas.microsoft.com/office/drawing/2014/main" id="{B6726F2E-93ED-8EDE-4F8E-F80178BBCDC0}"/>
              </a:ext>
            </a:extLst>
          </p:cNvPr>
          <p:cNvSpPr>
            <a:spLocks noGrp="1"/>
          </p:cNvSpPr>
          <p:nvPr>
            <p:ph type="subTitle" idx="1"/>
          </p:nvPr>
        </p:nvSpPr>
        <p:spPr>
          <a:xfrm>
            <a:off x="1839226" y="3275806"/>
            <a:ext cx="2918483" cy="1953121"/>
          </a:xfrm>
        </p:spPr>
        <p:txBody>
          <a:bodyPr>
            <a:normAutofit/>
          </a:bodyPr>
          <a:lstStyle/>
          <a:p>
            <a:r>
              <a:rPr lang="en-US" sz="1406" dirty="0"/>
              <a:t>Lecture #5: </a:t>
            </a:r>
          </a:p>
          <a:p>
            <a:r>
              <a:rPr lang="en-US" sz="1406" dirty="0"/>
              <a:t>Introduction to Cryptology: </a:t>
            </a:r>
          </a:p>
          <a:p>
            <a:r>
              <a:rPr lang="en-US" sz="1406" dirty="0"/>
              <a:t>	Shakespeare, Jefferson, et al</a:t>
            </a:r>
          </a:p>
          <a:p>
            <a:r>
              <a:rPr lang="en-US" sz="1406" dirty="0"/>
              <a:t>   </a:t>
            </a:r>
          </a:p>
          <a:p>
            <a:pPr marL="177194" indent="-177194">
              <a:buFontTx/>
              <a:buChar char="-"/>
            </a:pPr>
            <a:r>
              <a:rPr lang="en-US" sz="909" dirty="0" err="1"/>
              <a:t>Etc</a:t>
            </a:r>
            <a:endParaRPr lang="en-US" sz="909" dirty="0"/>
          </a:p>
          <a:p>
            <a:pPr marL="177194" indent="-177194">
              <a:buFontTx/>
              <a:buChar char="-"/>
            </a:pPr>
            <a:endParaRPr lang="en-US" sz="909" dirty="0"/>
          </a:p>
          <a:p>
            <a:pPr marL="177194" indent="-177194">
              <a:buFontTx/>
              <a:buChar char="-"/>
            </a:pPr>
            <a:endParaRPr lang="en-US" sz="909" dirty="0"/>
          </a:p>
          <a:p>
            <a:pPr marL="177194" indent="-177194">
              <a:buFontTx/>
              <a:buChar char="-"/>
            </a:pPr>
            <a:endParaRPr lang="en-US" sz="909" dirty="0"/>
          </a:p>
          <a:p>
            <a:r>
              <a:rPr lang="en-US" dirty="0"/>
              <a:t> </a:t>
            </a:r>
          </a:p>
        </p:txBody>
      </p:sp>
      <p:pic>
        <p:nvPicPr>
          <p:cNvPr id="5" name="Content Placeholder 3" descr="Flag of the Federated States of Micronesia on a computer binary codes falling from the top and fading away.">
            <a:extLst>
              <a:ext uri="{FF2B5EF4-FFF2-40B4-BE49-F238E27FC236}">
                <a16:creationId xmlns:a16="http://schemas.microsoft.com/office/drawing/2014/main" id="{7A1413A9-C4EA-43E7-8B77-2856DA8DDA50}"/>
              </a:ext>
            </a:extLst>
          </p:cNvPr>
          <p:cNvPicPr>
            <a:picLocks noGrp="1" noChangeAspect="1"/>
          </p:cNvPicPr>
          <p:nvPr>
            <p:ph type="pic" sz="quarter" idx="13"/>
          </p:nvPr>
        </p:nvPicPr>
        <p:blipFill>
          <a:blip r:embed="rId3"/>
          <a:srcRect l="13242" r="20088" b="-1"/>
          <a:stretch>
            <a:fillRect/>
          </a:stretch>
        </p:blipFill>
        <p:spPr>
          <a:xfrm>
            <a:off x="5322916" y="944661"/>
            <a:ext cx="3497631" cy="5670352"/>
          </a:xfrm>
          <a:prstGeom prst="rect">
            <a:avLst/>
          </a:prstGeom>
          <a:noFill/>
        </p:spPr>
      </p:pic>
    </p:spTree>
    <p:extLst>
      <p:ext uri="{BB962C8B-B14F-4D97-AF65-F5344CB8AC3E}">
        <p14:creationId xmlns:p14="http://schemas.microsoft.com/office/powerpoint/2010/main" val="24272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425194"/>
            <a:ext cx="9071640" cy="498598"/>
          </a:xfrm>
          <a:prstGeom prst="rect">
            <a:avLst/>
          </a:prstGeom>
          <a:noFill/>
          <a:ln w="0">
            <a:noFill/>
          </a:ln>
        </p:spPr>
        <p:txBody>
          <a:bodyPr lIns="0" tIns="0" rIns="0" bIns="0" anchor="ctr">
            <a:spAutoFit/>
          </a:bodyPr>
          <a:lstStyle/>
          <a:p>
            <a:pPr indent="0" algn="ctr">
              <a:buNone/>
            </a:pPr>
            <a:r>
              <a:rPr lang="en-US" sz="3600" b="0" u="none" strike="noStrike">
                <a:solidFill>
                  <a:srgbClr val="000000"/>
                </a:solidFill>
                <a:effectLst/>
                <a:uFillTx/>
                <a:latin typeface="Arial"/>
              </a:rPr>
              <a:t>Bacon’s Binary Cipher: Example</a:t>
            </a:r>
          </a:p>
        </p:txBody>
      </p:sp>
      <p:graphicFrame>
        <p:nvGraphicFramePr>
          <p:cNvPr id="51" name="Table 50"/>
          <p:cNvGraphicFramePr/>
          <p:nvPr>
            <p:extLst>
              <p:ext uri="{D42A27DB-BD31-4B8C-83A1-F6EECF244321}">
                <p14:modId xmlns:p14="http://schemas.microsoft.com/office/powerpoint/2010/main" val="3552875023"/>
              </p:ext>
            </p:extLst>
          </p:nvPr>
        </p:nvGraphicFramePr>
        <p:xfrm>
          <a:off x="292985" y="1620548"/>
          <a:ext cx="2981661" cy="4782960"/>
        </p:xfrm>
        <a:graphic>
          <a:graphicData uri="http://schemas.openxmlformats.org/drawingml/2006/table">
            <a:tbl>
              <a:tblPr/>
              <a:tblGrid>
                <a:gridCol w="551863">
                  <a:extLst>
                    <a:ext uri="{9D8B030D-6E8A-4147-A177-3AD203B41FA5}">
                      <a16:colId xmlns:a16="http://schemas.microsoft.com/office/drawing/2014/main" val="20000"/>
                    </a:ext>
                  </a:extLst>
                </a:gridCol>
                <a:gridCol w="938846">
                  <a:extLst>
                    <a:ext uri="{9D8B030D-6E8A-4147-A177-3AD203B41FA5}">
                      <a16:colId xmlns:a16="http://schemas.microsoft.com/office/drawing/2014/main" val="20001"/>
                    </a:ext>
                  </a:extLst>
                </a:gridCol>
                <a:gridCol w="438872">
                  <a:extLst>
                    <a:ext uri="{9D8B030D-6E8A-4147-A177-3AD203B41FA5}">
                      <a16:colId xmlns:a16="http://schemas.microsoft.com/office/drawing/2014/main" val="20002"/>
                    </a:ext>
                  </a:extLst>
                </a:gridCol>
                <a:gridCol w="1052080">
                  <a:extLst>
                    <a:ext uri="{9D8B030D-6E8A-4147-A177-3AD203B41FA5}">
                      <a16:colId xmlns:a16="http://schemas.microsoft.com/office/drawing/2014/main" val="20003"/>
                    </a:ext>
                  </a:extLst>
                </a:gridCol>
              </a:tblGrid>
              <a:tr h="329837">
                <a:tc>
                  <a:txBody>
                    <a:bodyPr/>
                    <a:lstStyle/>
                    <a:p>
                      <a:pPr indent="0">
                        <a:buNone/>
                      </a:pPr>
                      <a:r>
                        <a:rPr lang="en-US" sz="18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800" b="0" u="none" strike="noStrike">
                          <a:solidFill>
                            <a:srgbClr val="000000"/>
                          </a:solidFill>
                          <a:effectLst/>
                          <a:uFillTx/>
                          <a:latin typeface="Arial"/>
                        </a:rPr>
                        <a:t>aaaaa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800" b="0" u="none" strike="noStrike">
                          <a:solidFill>
                            <a:srgbClr val="000000"/>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800" b="0" u="none" strike="noStrike">
                          <a:solidFill>
                            <a:srgbClr val="000000"/>
                          </a:solidFill>
                          <a:effectLst/>
                          <a:uFillTx/>
                          <a:latin typeface="Arial"/>
                        </a:rPr>
                        <a:t>abbab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29837">
                <a:tc>
                  <a:txBody>
                    <a:bodyPr/>
                    <a:lstStyle/>
                    <a:p>
                      <a:pPr indent="0">
                        <a:buNone/>
                      </a:pPr>
                      <a:r>
                        <a:rPr lang="en-US" sz="18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aaaab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abbba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29837">
                <a:tc>
                  <a:txBody>
                    <a:bodyPr/>
                    <a:lstStyle/>
                    <a:p>
                      <a:pPr indent="0">
                        <a:buNone/>
                      </a:pPr>
                      <a:r>
                        <a:rPr lang="en-US" sz="18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nSpc>
                          <a:spcPct val="100000"/>
                        </a:lnSpc>
                        <a:buNone/>
                      </a:pPr>
                      <a:r>
                        <a:rPr lang="en-US" sz="1800" b="0" u="none" strike="noStrike">
                          <a:solidFill>
                            <a:srgbClr val="000000"/>
                          </a:solidFill>
                          <a:effectLst/>
                          <a:uFillTx/>
                          <a:latin typeface="Arial"/>
                        </a:rPr>
                        <a:t>aaaba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abbbb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29837">
                <a:tc>
                  <a:txBody>
                    <a:bodyPr/>
                    <a:lstStyle/>
                    <a:p>
                      <a:pPr indent="0">
                        <a:buNone/>
                      </a:pPr>
                      <a:r>
                        <a:rPr lang="en-US" sz="18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aaabb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baaaa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29837">
                <a:tc>
                  <a:txBody>
                    <a:bodyPr/>
                    <a:lstStyle/>
                    <a:p>
                      <a:pPr indent="0">
                        <a:buNone/>
                      </a:pPr>
                      <a:r>
                        <a:rPr lang="en-US" sz="18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aabaa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baaab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r h="329837">
                <a:tc>
                  <a:txBody>
                    <a:bodyPr/>
                    <a:lstStyle/>
                    <a:p>
                      <a:pPr indent="0">
                        <a:buNone/>
                      </a:pPr>
                      <a:r>
                        <a:rPr lang="en-US" sz="18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aabab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baaba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5"/>
                  </a:ext>
                </a:extLst>
              </a:tr>
              <a:tr h="329837">
                <a:tc>
                  <a:txBody>
                    <a:bodyPr/>
                    <a:lstStyle/>
                    <a:p>
                      <a:pPr indent="0">
                        <a:buNone/>
                      </a:pPr>
                      <a:r>
                        <a:rPr lang="en-US" sz="18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aabba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baabb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6"/>
                  </a:ext>
                </a:extLst>
              </a:tr>
              <a:tr h="329837">
                <a:tc>
                  <a:txBody>
                    <a:bodyPr/>
                    <a:lstStyle/>
                    <a:p>
                      <a:pPr indent="0">
                        <a:buNone/>
                      </a:pPr>
                      <a:r>
                        <a:rPr lang="en-US" sz="1800" b="0" u="none" strike="noStrike">
                          <a:solidFill>
                            <a:srgbClr val="00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aabbb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babaa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7"/>
                  </a:ext>
                </a:extLst>
              </a:tr>
              <a:tr h="329837">
                <a:tc>
                  <a:txBody>
                    <a:bodyPr/>
                    <a:lstStyle/>
                    <a:p>
                      <a:pPr indent="0">
                        <a:buNone/>
                      </a:pPr>
                      <a:r>
                        <a:rPr lang="en-US" sz="1800" b="0" u="none" strike="noStrike">
                          <a:solidFill>
                            <a:srgbClr val="000000"/>
                          </a:solidFill>
                          <a:effectLst/>
                          <a:uFillTx/>
                          <a:latin typeface="Arial"/>
                        </a:rPr>
                        <a:t>I</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abaaa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babab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8"/>
                  </a:ext>
                </a:extLst>
              </a:tr>
              <a:tr h="329837">
                <a:tc>
                  <a:txBody>
                    <a:bodyPr/>
                    <a:lstStyle/>
                    <a:p>
                      <a:pPr indent="0">
                        <a:buNone/>
                      </a:pPr>
                      <a:r>
                        <a:rPr lang="en-US" sz="1800" b="0" u="none" strike="noStrike">
                          <a:solidFill>
                            <a:srgbClr val="000000"/>
                          </a:solidFill>
                          <a:effectLst/>
                          <a:uFillTx/>
                          <a:latin typeface="Arial"/>
                        </a:rPr>
                        <a:t>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abaab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babba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9"/>
                  </a:ext>
                </a:extLst>
              </a:tr>
              <a:tr h="329837">
                <a:tc>
                  <a:txBody>
                    <a:bodyPr/>
                    <a:lstStyle/>
                    <a:p>
                      <a:pPr indent="0">
                        <a:buNone/>
                      </a:pPr>
                      <a:r>
                        <a:rPr lang="en-US" sz="18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ababa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babbb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10"/>
                  </a:ext>
                </a:extLst>
              </a:tr>
              <a:tr h="329837">
                <a:tc>
                  <a:txBody>
                    <a:bodyPr/>
                    <a:lstStyle/>
                    <a:p>
                      <a:pPr indent="0">
                        <a:buNone/>
                      </a:pPr>
                      <a:r>
                        <a:rPr lang="en-US" sz="18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ababb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bbaaa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11"/>
                  </a:ext>
                </a:extLst>
              </a:tr>
              <a:tr h="329837">
                <a:tc>
                  <a:txBody>
                    <a:bodyPr/>
                    <a:lstStyle/>
                    <a:p>
                      <a:pPr indent="0">
                        <a:buNone/>
                      </a:pPr>
                      <a:r>
                        <a:rPr lang="en-US" sz="1800" b="0" u="none" strike="noStrike">
                          <a:solidFill>
                            <a:srgbClr val="00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abbaa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bbaab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12"/>
                  </a:ext>
                </a:extLst>
              </a:tr>
            </a:tbl>
          </a:graphicData>
        </a:graphic>
      </p:graphicFrame>
      <p:sp>
        <p:nvSpPr>
          <p:cNvPr id="2" name="TextBox 1">
            <a:extLst>
              <a:ext uri="{FF2B5EF4-FFF2-40B4-BE49-F238E27FC236}">
                <a16:creationId xmlns:a16="http://schemas.microsoft.com/office/drawing/2014/main" id="{37B82297-C626-38E0-C47E-F26EAC799F48}"/>
              </a:ext>
            </a:extLst>
          </p:cNvPr>
          <p:cNvSpPr txBox="1"/>
          <p:nvPr/>
        </p:nvSpPr>
        <p:spPr>
          <a:xfrm>
            <a:off x="4275014" y="1096367"/>
            <a:ext cx="4532923" cy="6463308"/>
          </a:xfrm>
          <a:prstGeom prst="rect">
            <a:avLst/>
          </a:prstGeom>
          <a:noFill/>
        </p:spPr>
        <p:txBody>
          <a:bodyPr wrap="square" rtlCol="0">
            <a:spAutoFit/>
          </a:bodyPr>
          <a:lstStyle/>
          <a:p>
            <a:r>
              <a:rPr lang="en-US"/>
              <a:t>Consider:</a:t>
            </a:r>
          </a:p>
          <a:p>
            <a:r>
              <a:rPr lang="en-US">
                <a:latin typeface="Courier New" panose="02070309020205020404" pitchFamily="49" charset="0"/>
                <a:cs typeface="Courier New" panose="02070309020205020404" pitchFamily="49" charset="0"/>
              </a:rPr>
              <a:t>Joe </a:t>
            </a:r>
            <a:r>
              <a:rPr lang="en-US" b="1">
                <a:latin typeface="Courier New" panose="02070309020205020404" pitchFamily="49" charset="0"/>
                <a:cs typeface="Courier New" panose="02070309020205020404" pitchFamily="49" charset="0"/>
              </a:rPr>
              <a:t>wi</a:t>
            </a:r>
            <a:r>
              <a:rPr lang="en-US">
                <a:latin typeface="Courier New" panose="02070309020205020404" pitchFamily="49" charset="0"/>
                <a:cs typeface="Courier New" panose="02070309020205020404" pitchFamily="49" charset="0"/>
              </a:rPr>
              <a:t>l</a:t>
            </a:r>
            <a:r>
              <a:rPr lang="en-US" b="1">
                <a:latin typeface="Courier New" panose="02070309020205020404" pitchFamily="49" charset="0"/>
                <a:cs typeface="Courier New" panose="02070309020205020404" pitchFamily="49" charset="0"/>
              </a:rPr>
              <a:t>l he</a:t>
            </a:r>
            <a:r>
              <a:rPr lang="en-US">
                <a:latin typeface="Courier New" panose="02070309020205020404" pitchFamily="49" charset="0"/>
                <a:cs typeface="Courier New" panose="02070309020205020404" pitchFamily="49" charset="0"/>
              </a:rPr>
              <a:t>lp </a:t>
            </a:r>
            <a:r>
              <a:rPr lang="en-US" b="1">
                <a:latin typeface="Courier New" panose="02070309020205020404" pitchFamily="49" charset="0"/>
                <a:cs typeface="Courier New" panose="02070309020205020404" pitchFamily="49" charset="0"/>
              </a:rPr>
              <a:t>in </a:t>
            </a:r>
            <a:r>
              <a:rPr lang="en-US">
                <a:latin typeface="Courier New" panose="02070309020205020404" pitchFamily="49" charset="0"/>
                <a:cs typeface="Courier New" panose="02070309020205020404" pitchFamily="49" charset="0"/>
              </a:rPr>
              <a:t>t</a:t>
            </a:r>
            <a:r>
              <a:rPr lang="en-US" b="1">
                <a:latin typeface="Courier New" panose="02070309020205020404" pitchFamily="49" charset="0"/>
                <a:cs typeface="Courier New" panose="02070309020205020404" pitchFamily="49" charset="0"/>
              </a:rPr>
              <a:t>he </a:t>
            </a:r>
            <a:r>
              <a:rPr lang="en-US">
                <a:latin typeface="Courier New" panose="02070309020205020404" pitchFamily="49" charset="0"/>
                <a:cs typeface="Courier New" panose="02070309020205020404" pitchFamily="49" charset="0"/>
              </a:rPr>
              <a:t>he</a:t>
            </a:r>
            <a:r>
              <a:rPr lang="en-US" b="1">
                <a:latin typeface="Courier New" panose="02070309020205020404" pitchFamily="49" charset="0"/>
                <a:cs typeface="Courier New" panose="02070309020205020404" pitchFamily="49" charset="0"/>
              </a:rPr>
              <a:t>ist</a:t>
            </a:r>
            <a:r>
              <a:rPr lang="en-US">
                <a:latin typeface="Courier New" panose="02070309020205020404" pitchFamily="49" charset="0"/>
                <a:cs typeface="Courier New" panose="02070309020205020404" pitchFamily="49" charset="0"/>
              </a:rPr>
              <a:t>. He’</a:t>
            </a:r>
            <a:r>
              <a:rPr lang="en-US" b="1">
                <a:latin typeface="Courier New" panose="02070309020205020404" pitchFamily="49" charset="0"/>
                <a:cs typeface="Courier New" panose="02070309020205020404" pitchFamily="49" charset="0"/>
              </a:rPr>
              <a:t>s a g</a:t>
            </a:r>
            <a:r>
              <a:rPr lang="en-US">
                <a:latin typeface="Courier New" panose="02070309020205020404" pitchFamily="49" charset="0"/>
                <a:cs typeface="Courier New" panose="02070309020205020404" pitchFamily="49" charset="0"/>
              </a:rPr>
              <a:t>ood  </a:t>
            </a:r>
            <a:r>
              <a:rPr lang="en-US" b="1">
                <a:latin typeface="Courier New" panose="02070309020205020404" pitchFamily="49" charset="0"/>
                <a:cs typeface="Courier New" panose="02070309020205020404" pitchFamily="49" charset="0"/>
              </a:rPr>
              <a:t>ma</a:t>
            </a:r>
            <a:r>
              <a:rPr lang="en-US">
                <a:latin typeface="Courier New" panose="02070309020205020404" pitchFamily="49" charset="0"/>
                <a:cs typeface="Courier New" panose="02070309020205020404" pitchFamily="49" charset="0"/>
              </a:rPr>
              <a:t>n </a:t>
            </a:r>
            <a:r>
              <a:rPr lang="en-US" b="1">
                <a:latin typeface="Courier New" panose="02070309020205020404" pitchFamily="49" charset="0"/>
                <a:cs typeface="Courier New" panose="02070309020205020404" pitchFamily="49" charset="0"/>
              </a:rPr>
              <a:t>a</a:t>
            </a:r>
            <a:r>
              <a:rPr lang="en-US">
                <a:latin typeface="Courier New" panose="02070309020205020404" pitchFamily="49" charset="0"/>
                <a:cs typeface="Courier New" panose="02070309020205020404" pitchFamily="49" charset="0"/>
              </a:rPr>
              <a:t>nd </a:t>
            </a:r>
            <a:r>
              <a:rPr lang="en-US" b="1">
                <a:latin typeface="Courier New" panose="02070309020205020404" pitchFamily="49" charset="0"/>
                <a:cs typeface="Courier New" panose="02070309020205020404" pitchFamily="49" charset="0"/>
              </a:rPr>
              <a:t>h</a:t>
            </a:r>
            <a:r>
              <a:rPr lang="en-US">
                <a:latin typeface="Courier New" panose="02070309020205020404" pitchFamily="49" charset="0"/>
                <a:cs typeface="Courier New" panose="02070309020205020404" pitchFamily="49" charset="0"/>
              </a:rPr>
              <a:t>e k</a:t>
            </a:r>
            <a:r>
              <a:rPr lang="en-US" b="1">
                <a:latin typeface="Courier New" panose="02070309020205020404" pitchFamily="49" charset="0"/>
                <a:cs typeface="Courier New" panose="02070309020205020404" pitchFamily="49" charset="0"/>
              </a:rPr>
              <a:t>n</a:t>
            </a:r>
            <a:r>
              <a:rPr lang="en-US">
                <a:latin typeface="Courier New" panose="02070309020205020404" pitchFamily="49" charset="0"/>
                <a:cs typeface="Courier New" panose="02070309020205020404" pitchFamily="49" charset="0"/>
              </a:rPr>
              <a:t>o</a:t>
            </a:r>
            <a:r>
              <a:rPr lang="en-US" b="1">
                <a:latin typeface="Courier New" panose="02070309020205020404" pitchFamily="49" charset="0"/>
                <a:cs typeface="Courier New" panose="02070309020205020404" pitchFamily="49" charset="0"/>
              </a:rPr>
              <a:t>w</a:t>
            </a:r>
            <a:r>
              <a:rPr lang="en-US">
                <a:latin typeface="Courier New" panose="02070309020205020404" pitchFamily="49" charset="0"/>
                <a:cs typeface="Courier New" panose="02070309020205020404" pitchFamily="49" charset="0"/>
              </a:rPr>
              <a:t>s a </a:t>
            </a:r>
            <a:r>
              <a:rPr lang="en-US" b="1">
                <a:latin typeface="Courier New" panose="02070309020205020404" pitchFamily="49" charset="0"/>
                <a:cs typeface="Courier New" panose="02070309020205020404" pitchFamily="49" charset="0"/>
              </a:rPr>
              <a:t>lo</a:t>
            </a:r>
            <a:r>
              <a:rPr lang="en-US">
                <a:latin typeface="Courier New" panose="02070309020205020404" pitchFamily="49" charset="0"/>
                <a:cs typeface="Courier New" panose="02070309020205020404" pitchFamily="49" charset="0"/>
              </a:rPr>
              <a:t>t </a:t>
            </a:r>
            <a:r>
              <a:rPr lang="en-US" b="1">
                <a:latin typeface="Courier New" panose="02070309020205020404" pitchFamily="49" charset="0"/>
                <a:cs typeface="Courier New" panose="02070309020205020404" pitchFamily="49" charset="0"/>
              </a:rPr>
              <a:t>a</a:t>
            </a:r>
            <a:r>
              <a:rPr lang="en-US">
                <a:latin typeface="Courier New" panose="02070309020205020404" pitchFamily="49" charset="0"/>
                <a:cs typeface="Courier New" panose="02070309020205020404" pitchFamily="49" charset="0"/>
              </a:rPr>
              <a:t>bo</a:t>
            </a:r>
            <a:r>
              <a:rPr lang="en-US" b="1">
                <a:latin typeface="Courier New" panose="02070309020205020404" pitchFamily="49" charset="0"/>
                <a:cs typeface="Courier New" panose="02070309020205020404" pitchFamily="49" charset="0"/>
              </a:rPr>
              <a:t>u</a:t>
            </a:r>
            <a:r>
              <a:rPr lang="en-US">
                <a:latin typeface="Courier New" panose="02070309020205020404" pitchFamily="49" charset="0"/>
                <a:cs typeface="Courier New" panose="02070309020205020404" pitchFamily="49" charset="0"/>
              </a:rPr>
              <a:t>t </a:t>
            </a:r>
            <a:r>
              <a:rPr lang="en-US" b="1">
                <a:latin typeface="Courier New" panose="02070309020205020404" pitchFamily="49" charset="0"/>
                <a:cs typeface="Courier New" panose="02070309020205020404" pitchFamily="49" charset="0"/>
              </a:rPr>
              <a:t>ban</a:t>
            </a:r>
            <a:r>
              <a:rPr lang="en-US">
                <a:latin typeface="Courier New" panose="02070309020205020404" pitchFamily="49" charset="0"/>
                <a:cs typeface="Courier New" panose="02070309020205020404" pitchFamily="49" charset="0"/>
              </a:rPr>
              <a:t>k se</a:t>
            </a:r>
            <a:r>
              <a:rPr lang="en-US" b="1">
                <a:latin typeface="Courier New" panose="02070309020205020404" pitchFamily="49" charset="0"/>
                <a:cs typeface="Courier New" panose="02070309020205020404" pitchFamily="49" charset="0"/>
              </a:rPr>
              <a:t>c</a:t>
            </a:r>
            <a:r>
              <a:rPr lang="en-US">
                <a:latin typeface="Courier New" panose="02070309020205020404" pitchFamily="49" charset="0"/>
                <a:cs typeface="Courier New" panose="02070309020205020404" pitchFamily="49" charset="0"/>
              </a:rPr>
              <a:t>urity.</a:t>
            </a:r>
          </a:p>
          <a:p>
            <a:endParaRPr lang="en-US"/>
          </a:p>
          <a:p>
            <a:r>
              <a:rPr lang="en-US"/>
              <a:t>Note how some letters are in bold and others are not. Now, ignoring the actual text of the message, simply note which letters are bold and which are not. Treat each regular letter as an ‘a’ and each bolded letter as a ‘b’. The message has been encoded in 5-character increments so as to work with the Bacon’s binary cipher. </a:t>
            </a:r>
          </a:p>
          <a:p>
            <a:endParaRPr lang="en-US"/>
          </a:p>
          <a:p>
            <a:pPr marL="285750" indent="-285750">
              <a:buFontTx/>
              <a:buChar char="-"/>
            </a:pPr>
            <a:r>
              <a:rPr lang="en-US"/>
              <a:t>Consider the first 6 letters in which the last two letters are in bold: </a:t>
            </a:r>
            <a:r>
              <a:rPr lang="en-US">
                <a:latin typeface="Courier New" panose="02070309020205020404" pitchFamily="49" charset="0"/>
                <a:cs typeface="Courier New" panose="02070309020205020404" pitchFamily="49" charset="0"/>
              </a:rPr>
              <a:t>Joe</a:t>
            </a:r>
            <a:r>
              <a:rPr lang="en-US" b="1">
                <a:latin typeface="Courier New" panose="02070309020205020404" pitchFamily="49" charset="0"/>
                <a:cs typeface="Courier New" panose="02070309020205020404" pitchFamily="49" charset="0"/>
              </a:rPr>
              <a:t>wi</a:t>
            </a:r>
          </a:p>
          <a:p>
            <a:pPr marL="742950" lvl="1" indent="-285750">
              <a:buFontTx/>
              <a:buChar char="-"/>
            </a:pPr>
            <a:r>
              <a:rPr lang="en-US"/>
              <a:t>This corresponds to:  aaaabb </a:t>
            </a:r>
            <a:r>
              <a:rPr lang="en-US">
                <a:sym typeface="Wingdings" panose="05000000000000000000" pitchFamily="2" charset="2"/>
              </a:rPr>
              <a:t> D</a:t>
            </a:r>
          </a:p>
          <a:p>
            <a:pPr marL="285750" indent="-285750">
              <a:buFontTx/>
              <a:buChar char="-"/>
            </a:pPr>
            <a:r>
              <a:rPr lang="en-US">
                <a:latin typeface="Courier New" panose="02070309020205020404" pitchFamily="49" charset="0"/>
                <a:cs typeface="Courier New" panose="02070309020205020404" pitchFamily="49" charset="0"/>
                <a:sym typeface="Wingdings" panose="05000000000000000000" pitchFamily="2" charset="2"/>
              </a:rPr>
              <a:t>l</a:t>
            </a:r>
            <a:r>
              <a:rPr lang="en-US" b="1">
                <a:latin typeface="Courier New" panose="02070309020205020404" pitchFamily="49" charset="0"/>
                <a:cs typeface="Courier New" panose="02070309020205020404" pitchFamily="49" charset="0"/>
                <a:sym typeface="Wingdings" panose="05000000000000000000" pitchFamily="2" charset="2"/>
              </a:rPr>
              <a:t>lhe</a:t>
            </a:r>
            <a:r>
              <a:rPr lang="en-US">
                <a:latin typeface="Courier New" panose="02070309020205020404" pitchFamily="49" charset="0"/>
                <a:cs typeface="Courier New" panose="02070309020205020404" pitchFamily="49" charset="0"/>
                <a:sym typeface="Wingdings" panose="05000000000000000000" pitchFamily="2" charset="2"/>
              </a:rPr>
              <a:t>l</a:t>
            </a:r>
            <a:r>
              <a:rPr lang="en-US">
                <a:sym typeface="Wingdings" panose="05000000000000000000" pitchFamily="2" charset="2"/>
              </a:rPr>
              <a:t>  abbba  O</a:t>
            </a:r>
          </a:p>
          <a:p>
            <a:pPr marL="285750" indent="-285750">
              <a:buFontTx/>
              <a:buChar char="-"/>
            </a:pPr>
            <a:r>
              <a:rPr lang="en-US">
                <a:latin typeface="Courier New" panose="02070309020205020404" pitchFamily="49" charset="0"/>
                <a:cs typeface="Courier New" panose="02070309020205020404" pitchFamily="49" charset="0"/>
              </a:rPr>
              <a:t>p</a:t>
            </a:r>
            <a:r>
              <a:rPr lang="en-US" b="1">
                <a:latin typeface="Courier New" panose="02070309020205020404" pitchFamily="49" charset="0"/>
                <a:cs typeface="Courier New" panose="02070309020205020404" pitchFamily="49" charset="0"/>
              </a:rPr>
              <a:t>in</a:t>
            </a:r>
            <a:r>
              <a:rPr lang="en-US">
                <a:latin typeface="Courier New" panose="02070309020205020404" pitchFamily="49" charset="0"/>
                <a:cs typeface="Courier New" panose="02070309020205020404" pitchFamily="49" charset="0"/>
              </a:rPr>
              <a:t>t</a:t>
            </a:r>
            <a:r>
              <a:rPr lang="en-US" b="1">
                <a:latin typeface="Courier New" panose="02070309020205020404" pitchFamily="49" charset="0"/>
                <a:cs typeface="Courier New" panose="02070309020205020404" pitchFamily="49" charset="0"/>
              </a:rPr>
              <a:t>h</a:t>
            </a:r>
            <a:r>
              <a:rPr lang="en-US"/>
              <a:t> </a:t>
            </a:r>
            <a:r>
              <a:rPr lang="en-US">
                <a:sym typeface="Wingdings" panose="05000000000000000000" pitchFamily="2" charset="2"/>
              </a:rPr>
              <a:t> abbab  N</a:t>
            </a:r>
          </a:p>
          <a:p>
            <a:pPr marL="285750" indent="-285750">
              <a:buFontTx/>
              <a:buChar char="-"/>
            </a:pPr>
            <a:endParaRPr lang="en-US">
              <a:sym typeface="Wingdings" panose="05000000000000000000" pitchFamily="2" charset="2"/>
            </a:endParaRPr>
          </a:p>
          <a:p>
            <a:pPr algn="ctr"/>
            <a:r>
              <a:rPr lang="en-US" b="1">
                <a:latin typeface="Courier New" panose="02070309020205020404" pitchFamily="49" charset="0"/>
                <a:cs typeface="Courier New" panose="02070309020205020404" pitchFamily="49" charset="0"/>
                <a:sym typeface="Wingdings" panose="05000000000000000000" pitchFamily="2" charset="2"/>
              </a:rPr>
              <a:t>Don’t trust Joe</a:t>
            </a:r>
            <a:endParaRPr lang="en-US" b="1">
              <a:latin typeface="Courier New" panose="02070309020205020404" pitchFamily="49" charset="0"/>
              <a:cs typeface="Courier New" panose="02070309020205020404" pitchFamily="49" charset="0"/>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71A01-EFE6-EA63-E5DA-F03B8F413C8C}"/>
            </a:ext>
          </a:extLst>
        </p:cNvPr>
        <p:cNvGrpSpPr/>
        <p:nvPr/>
      </p:nvGrpSpPr>
      <p:grpSpPr>
        <a:xfrm>
          <a:off x="0" y="0"/>
          <a:ext cx="0" cy="0"/>
          <a:chOff x="0" y="0"/>
          <a:chExt cx="0" cy="0"/>
        </a:xfrm>
      </p:grpSpPr>
      <p:sp>
        <p:nvSpPr>
          <p:cNvPr id="48" name="PlaceHolder 1">
            <a:extLst>
              <a:ext uri="{FF2B5EF4-FFF2-40B4-BE49-F238E27FC236}">
                <a16:creationId xmlns:a16="http://schemas.microsoft.com/office/drawing/2014/main" id="{193F7925-9250-7C39-68DD-10DD5BC7E18B}"/>
              </a:ext>
            </a:extLst>
          </p:cNvPr>
          <p:cNvSpPr>
            <a:spLocks noGrp="1"/>
          </p:cNvSpPr>
          <p:nvPr>
            <p:ph type="title"/>
          </p:nvPr>
        </p:nvSpPr>
        <p:spPr>
          <a:xfrm>
            <a:off x="2911454" y="615041"/>
            <a:ext cx="4683820" cy="553998"/>
          </a:xfrm>
          <a:prstGeom prst="rect">
            <a:avLst/>
          </a:prstGeom>
          <a:noFill/>
          <a:ln w="0">
            <a:noFill/>
          </a:ln>
        </p:spPr>
        <p:txBody>
          <a:bodyPr wrap="square" lIns="0" tIns="0" rIns="0" bIns="0" anchor="ctr">
            <a:spAutoFit/>
          </a:bodyPr>
          <a:lstStyle/>
          <a:p>
            <a:pPr indent="0" algn="ctr">
              <a:buNone/>
            </a:pPr>
            <a:r>
              <a:rPr lang="en-US" sz="4000" b="0" u="none" strike="noStrike">
                <a:solidFill>
                  <a:srgbClr val="000000"/>
                </a:solidFill>
                <a:effectLst/>
                <a:uFillTx/>
                <a:latin typeface="Arial"/>
              </a:rPr>
              <a:t>Obvious Much?</a:t>
            </a:r>
            <a:endParaRPr lang="en-US" sz="4000" b="0" u="none" strike="noStrike" dirty="0">
              <a:solidFill>
                <a:srgbClr val="000000"/>
              </a:solidFill>
              <a:effectLst/>
              <a:uFillTx/>
              <a:latin typeface="Arial"/>
            </a:endParaRPr>
          </a:p>
        </p:txBody>
      </p:sp>
      <p:sp>
        <p:nvSpPr>
          <p:cNvPr id="49" name="PlaceHolder 2">
            <a:extLst>
              <a:ext uri="{FF2B5EF4-FFF2-40B4-BE49-F238E27FC236}">
                <a16:creationId xmlns:a16="http://schemas.microsoft.com/office/drawing/2014/main" id="{E6B6076D-43A7-70D2-6279-9FD1A3562A05}"/>
              </a:ext>
            </a:extLst>
          </p:cNvPr>
          <p:cNvSpPr>
            <a:spLocks noGrp="1"/>
          </p:cNvSpPr>
          <p:nvPr>
            <p:ph/>
          </p:nvPr>
        </p:nvSpPr>
        <p:spPr>
          <a:xfrm>
            <a:off x="437955" y="1852821"/>
            <a:ext cx="4946998" cy="4137706"/>
          </a:xfrm>
          <a:prstGeom prst="rect">
            <a:avLst/>
          </a:prstGeom>
          <a:noFill/>
          <a:ln w="0">
            <a:noFill/>
          </a:ln>
        </p:spPr>
        <p:txBody>
          <a:bodyPr lIns="0" tIns="0" rIns="0" bIns="0" anchor="t">
            <a:normAutofit/>
          </a:bodyPr>
          <a:lstStyle/>
          <a:p>
            <a:pPr marL="108000">
              <a:spcBef>
                <a:spcPts val="1417"/>
              </a:spcBef>
              <a:buClr>
                <a:srgbClr val="000000"/>
              </a:buClr>
              <a:buSzPct val="45000"/>
            </a:pPr>
            <a:r>
              <a:rPr lang="en-US" sz="1600" b="0" u="none" strike="noStrike">
                <a:solidFill>
                  <a:srgbClr val="000000"/>
                </a:solidFill>
                <a:effectLst/>
                <a:uFillTx/>
                <a:latin typeface="Arial"/>
              </a:rPr>
              <a:t>Definitely! </a:t>
            </a:r>
          </a:p>
          <a:p>
            <a:pPr marL="108000">
              <a:spcBef>
                <a:spcPts val="1417"/>
              </a:spcBef>
              <a:buClr>
                <a:srgbClr val="000000"/>
              </a:buClr>
              <a:buSzPct val="45000"/>
            </a:pPr>
            <a:r>
              <a:rPr lang="en-US" sz="1600" b="0" u="none" strike="noStrike">
                <a:solidFill>
                  <a:srgbClr val="000000"/>
                </a:solidFill>
                <a:effectLst/>
                <a:uFillTx/>
                <a:latin typeface="Arial"/>
              </a:rPr>
              <a:t>Turns out, the creativity in hiding </a:t>
            </a:r>
            <a:r>
              <a:rPr lang="en-US" sz="1600" b="0" u="none" strike="noStrike" dirty="0">
                <a:solidFill>
                  <a:srgbClr val="000000"/>
                </a:solidFill>
                <a:effectLst/>
                <a:uFillTx/>
                <a:latin typeface="Arial"/>
              </a:rPr>
              <a:t>the A/B patterns </a:t>
            </a:r>
            <a:r>
              <a:rPr lang="en-US" sz="1600" b="0" u="none" strike="noStrike">
                <a:solidFill>
                  <a:srgbClr val="000000"/>
                </a:solidFill>
                <a:effectLst/>
                <a:uFillTx/>
                <a:latin typeface="Arial"/>
              </a:rPr>
              <a:t>is a key element of the cipher that </a:t>
            </a:r>
            <a:r>
              <a:rPr lang="en-US" sz="1600" b="0" u="none" strike="noStrike" dirty="0">
                <a:solidFill>
                  <a:srgbClr val="000000"/>
                </a:solidFill>
                <a:effectLst/>
                <a:uFillTx/>
                <a:latin typeface="Arial"/>
              </a:rPr>
              <a:t>makes it so interesting. </a:t>
            </a:r>
          </a:p>
          <a:p>
            <a:pPr marL="108000">
              <a:spcBef>
                <a:spcPts val="1417"/>
              </a:spcBef>
              <a:buClr>
                <a:srgbClr val="000000"/>
              </a:buClr>
              <a:buSzPct val="45000"/>
            </a:pPr>
            <a:r>
              <a:rPr lang="en-US" sz="1600" dirty="0">
                <a:solidFill>
                  <a:srgbClr val="000000"/>
                </a:solidFill>
                <a:latin typeface="Arial"/>
              </a:rPr>
              <a:t>Some historical examples (ranging from obvious to subtle)</a:t>
            </a:r>
          </a:p>
          <a:p>
            <a:pPr marL="450900" indent="-342900">
              <a:spcBef>
                <a:spcPts val="1417"/>
              </a:spcBef>
              <a:buClr>
                <a:srgbClr val="000000"/>
              </a:buClr>
              <a:buSzPct val="45000"/>
              <a:buFontTx/>
              <a:buChar char="-"/>
            </a:pPr>
            <a:r>
              <a:rPr lang="en-US" sz="1600" b="0" u="none" strike="noStrike" dirty="0">
                <a:solidFill>
                  <a:srgbClr val="000000"/>
                </a:solidFill>
                <a:effectLst/>
                <a:uFillTx/>
                <a:latin typeface="Arial"/>
              </a:rPr>
              <a:t>Different fonts</a:t>
            </a:r>
          </a:p>
          <a:p>
            <a:pPr marL="450900" indent="-342900">
              <a:spcBef>
                <a:spcPts val="1417"/>
              </a:spcBef>
              <a:buClr>
                <a:srgbClr val="000000"/>
              </a:buClr>
              <a:buSzPct val="45000"/>
              <a:buFontTx/>
              <a:buChar char="-"/>
            </a:pPr>
            <a:r>
              <a:rPr lang="en-US" sz="1600" dirty="0">
                <a:solidFill>
                  <a:srgbClr val="000000"/>
                </a:solidFill>
                <a:latin typeface="Arial"/>
              </a:rPr>
              <a:t>Serif vs. Non-serif</a:t>
            </a:r>
          </a:p>
          <a:p>
            <a:pPr marL="450900" indent="-342900">
              <a:spcBef>
                <a:spcPts val="1417"/>
              </a:spcBef>
              <a:buClr>
                <a:srgbClr val="000000"/>
              </a:buClr>
              <a:buSzPct val="45000"/>
              <a:buFontTx/>
              <a:buChar char="-"/>
            </a:pPr>
            <a:r>
              <a:rPr lang="en-US" sz="1600" b="0" u="none" strike="noStrike" dirty="0">
                <a:solidFill>
                  <a:srgbClr val="000000"/>
                </a:solidFill>
                <a:effectLst/>
                <a:uFillTx/>
                <a:latin typeface="Arial"/>
              </a:rPr>
              <a:t>Spacing</a:t>
            </a:r>
          </a:p>
          <a:p>
            <a:pPr marL="450900" indent="-342900">
              <a:spcBef>
                <a:spcPts val="1417"/>
              </a:spcBef>
              <a:buClr>
                <a:srgbClr val="000000"/>
              </a:buClr>
              <a:buSzPct val="45000"/>
              <a:buFontTx/>
              <a:buChar char="-"/>
            </a:pPr>
            <a:r>
              <a:rPr lang="en-US" sz="1600" dirty="0">
                <a:solidFill>
                  <a:srgbClr val="000000"/>
                </a:solidFill>
                <a:latin typeface="Arial"/>
              </a:rPr>
              <a:t>Handwriting: Use “formal” vs. “quick” hand</a:t>
            </a:r>
          </a:p>
          <a:p>
            <a:pPr marL="450900" indent="-342900">
              <a:spcBef>
                <a:spcPts val="1417"/>
              </a:spcBef>
              <a:buClr>
                <a:srgbClr val="000000"/>
              </a:buClr>
              <a:buSzPct val="45000"/>
              <a:buFontTx/>
              <a:buChar char="-"/>
            </a:pPr>
            <a:r>
              <a:rPr lang="en-US" sz="1600" b="0" u="none" strike="noStrike" dirty="0">
                <a:solidFill>
                  <a:srgbClr val="000000"/>
                </a:solidFill>
                <a:effectLst/>
                <a:uFillTx/>
                <a:latin typeface="Arial"/>
              </a:rPr>
              <a:t>Spacing variants (can be very subtle, “microspacing”)</a:t>
            </a:r>
          </a:p>
          <a:p>
            <a:pPr marL="450900" indent="-342900">
              <a:spcBef>
                <a:spcPts val="1417"/>
              </a:spcBef>
              <a:buClr>
                <a:srgbClr val="000000"/>
              </a:buClr>
              <a:buSzPct val="45000"/>
              <a:buFontTx/>
              <a:buChar char="-"/>
            </a:pPr>
            <a:r>
              <a:rPr lang="en-US" sz="1600" dirty="0">
                <a:solidFill>
                  <a:srgbClr val="000000"/>
                </a:solidFill>
                <a:latin typeface="Arial"/>
              </a:rPr>
              <a:t>Impression pressure</a:t>
            </a:r>
            <a:endParaRPr lang="en-US" sz="1600" b="0" u="none" strike="noStrike" dirty="0">
              <a:solidFill>
                <a:srgbClr val="000000"/>
              </a:solidFill>
              <a:effectLst/>
              <a:uFillTx/>
              <a:latin typeface="Arial"/>
            </a:endParaRPr>
          </a:p>
          <a:p>
            <a:pPr marL="450900" indent="-342900">
              <a:spcBef>
                <a:spcPts val="1417"/>
              </a:spcBef>
              <a:buClr>
                <a:srgbClr val="000000"/>
              </a:buClr>
              <a:buSzPct val="45000"/>
              <a:buFontTx/>
              <a:buChar char="-"/>
            </a:pPr>
            <a:endParaRPr lang="en-US" sz="1400" b="0" u="none" strike="noStrike" dirty="0">
              <a:solidFill>
                <a:srgbClr val="000000"/>
              </a:solidFill>
              <a:effectLst/>
              <a:uFillTx/>
              <a:latin typeface="Arial"/>
            </a:endParaRPr>
          </a:p>
        </p:txBody>
      </p:sp>
      <p:sp>
        <p:nvSpPr>
          <p:cNvPr id="2" name="TextBox 1">
            <a:extLst>
              <a:ext uri="{FF2B5EF4-FFF2-40B4-BE49-F238E27FC236}">
                <a16:creationId xmlns:a16="http://schemas.microsoft.com/office/drawing/2014/main" id="{293D50C0-76DE-A32A-6119-B00695117B71}"/>
              </a:ext>
            </a:extLst>
          </p:cNvPr>
          <p:cNvSpPr txBox="1"/>
          <p:nvPr/>
        </p:nvSpPr>
        <p:spPr>
          <a:xfrm>
            <a:off x="5545297" y="5990527"/>
            <a:ext cx="4250766" cy="954107"/>
          </a:xfrm>
          <a:prstGeom prst="rect">
            <a:avLst/>
          </a:prstGeom>
          <a:noFill/>
        </p:spPr>
        <p:txBody>
          <a:bodyPr wrap="square" rtlCol="0">
            <a:spAutoFit/>
          </a:bodyPr>
          <a:lstStyle/>
          <a:p>
            <a:r>
              <a:rPr lang="en-US" sz="1400" dirty="0"/>
              <a:t>Baconian cipher technique was more effective in earlier times with more primitive printing press machines in which some variation in impressions was normal and expected.</a:t>
            </a:r>
          </a:p>
        </p:txBody>
      </p:sp>
      <p:pic>
        <p:nvPicPr>
          <p:cNvPr id="2052" name="Picture 4">
            <a:extLst>
              <a:ext uri="{FF2B5EF4-FFF2-40B4-BE49-F238E27FC236}">
                <a16:creationId xmlns:a16="http://schemas.microsoft.com/office/drawing/2014/main" id="{AC3F4A1E-D72C-6CCF-5D63-DD86FBE7F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689" y="1878466"/>
            <a:ext cx="2857500" cy="3952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09F159EE-27BE-A639-7805-EFAEE8A0B284}"/>
              </a:ext>
            </a:extLst>
          </p:cNvPr>
          <p:cNvPicPr>
            <a:picLocks noChangeAspect="1"/>
          </p:cNvPicPr>
          <p:nvPr/>
        </p:nvPicPr>
        <p:blipFill>
          <a:blip r:embed="rId3"/>
          <a:stretch>
            <a:fillRect/>
          </a:stretch>
        </p:blipFill>
        <p:spPr>
          <a:xfrm>
            <a:off x="1934932" y="255551"/>
            <a:ext cx="1142365" cy="1211300"/>
          </a:xfrm>
          <a:prstGeom prst="rect">
            <a:avLst/>
          </a:prstGeom>
        </p:spPr>
      </p:pic>
    </p:spTree>
    <p:extLst>
      <p:ext uri="{BB962C8B-B14F-4D97-AF65-F5344CB8AC3E}">
        <p14:creationId xmlns:p14="http://schemas.microsoft.com/office/powerpoint/2010/main" val="260822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138046"/>
            <a:ext cx="4315602" cy="332399"/>
          </a:xfrm>
          <a:prstGeom prst="rect">
            <a:avLst/>
          </a:prstGeom>
          <a:noFill/>
          <a:ln w="0">
            <a:noFill/>
          </a:ln>
        </p:spPr>
        <p:txBody>
          <a:bodyPr wrap="square" lIns="0" tIns="0" rIns="0" bIns="0" anchor="ctr">
            <a:spAutoFit/>
          </a:bodyPr>
          <a:lstStyle/>
          <a:p>
            <a:pPr indent="0" algn="ctr">
              <a:buNone/>
            </a:pPr>
            <a:r>
              <a:rPr lang="en-US" sz="2400">
                <a:solidFill>
                  <a:srgbClr val="000000"/>
                </a:solidFill>
                <a:latin typeface="Arial"/>
              </a:rPr>
              <a:t>Exercise (with a twist)</a:t>
            </a:r>
            <a:endParaRPr lang="en-US" sz="2000" b="0" u="none" strike="noStrike" dirty="0">
              <a:solidFill>
                <a:srgbClr val="000000"/>
              </a:solidFill>
              <a:effectLst/>
              <a:uFillTx/>
              <a:latin typeface="Arial"/>
            </a:endParaRPr>
          </a:p>
        </p:txBody>
      </p:sp>
      <p:graphicFrame>
        <p:nvGraphicFramePr>
          <p:cNvPr id="54" name="Table 53"/>
          <p:cNvGraphicFramePr/>
          <p:nvPr>
            <p:extLst>
              <p:ext uri="{D42A27DB-BD31-4B8C-83A1-F6EECF244321}">
                <p14:modId xmlns:p14="http://schemas.microsoft.com/office/powerpoint/2010/main" val="1191107581"/>
              </p:ext>
            </p:extLst>
          </p:nvPr>
        </p:nvGraphicFramePr>
        <p:xfrm>
          <a:off x="448341" y="1388356"/>
          <a:ext cx="4426920" cy="4782960"/>
        </p:xfrm>
        <a:graphic>
          <a:graphicData uri="http://schemas.openxmlformats.org/drawingml/2006/table">
            <a:tbl>
              <a:tblPr/>
              <a:tblGrid>
                <a:gridCol w="819360">
                  <a:extLst>
                    <a:ext uri="{9D8B030D-6E8A-4147-A177-3AD203B41FA5}">
                      <a16:colId xmlns:a16="http://schemas.microsoft.com/office/drawing/2014/main" val="20000"/>
                    </a:ext>
                  </a:extLst>
                </a:gridCol>
                <a:gridCol w="1393920">
                  <a:extLst>
                    <a:ext uri="{9D8B030D-6E8A-4147-A177-3AD203B41FA5}">
                      <a16:colId xmlns:a16="http://schemas.microsoft.com/office/drawing/2014/main" val="20001"/>
                    </a:ext>
                  </a:extLst>
                </a:gridCol>
                <a:gridCol w="651600">
                  <a:extLst>
                    <a:ext uri="{9D8B030D-6E8A-4147-A177-3AD203B41FA5}">
                      <a16:colId xmlns:a16="http://schemas.microsoft.com/office/drawing/2014/main" val="20002"/>
                    </a:ext>
                  </a:extLst>
                </a:gridCol>
                <a:gridCol w="1562040">
                  <a:extLst>
                    <a:ext uri="{9D8B030D-6E8A-4147-A177-3AD203B41FA5}">
                      <a16:colId xmlns:a16="http://schemas.microsoft.com/office/drawing/2014/main" val="20003"/>
                    </a:ext>
                  </a:extLst>
                </a:gridCol>
              </a:tblGrid>
              <a:tr h="346320">
                <a:tc>
                  <a:txBody>
                    <a:bodyPr/>
                    <a:lstStyle/>
                    <a:p>
                      <a:pPr indent="0">
                        <a:buNone/>
                      </a:pPr>
                      <a:r>
                        <a:rPr lang="en-US" sz="18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800" b="0" u="none" strike="noStrike">
                          <a:solidFill>
                            <a:srgbClr val="000000"/>
                          </a:solidFill>
                          <a:effectLst/>
                          <a:uFillTx/>
                          <a:latin typeface="Arial"/>
                        </a:rPr>
                        <a:t>aaaaa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800" b="0" u="none" strike="noStrike">
                          <a:solidFill>
                            <a:srgbClr val="000000"/>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800" b="0" u="none" strike="noStrike">
                          <a:solidFill>
                            <a:srgbClr val="000000"/>
                          </a:solidFill>
                          <a:effectLst/>
                          <a:uFillTx/>
                          <a:latin typeface="Arial"/>
                        </a:rPr>
                        <a:t>abbab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6320">
                <a:tc>
                  <a:txBody>
                    <a:bodyPr/>
                    <a:lstStyle/>
                    <a:p>
                      <a:pPr indent="0">
                        <a:buNone/>
                      </a:pPr>
                      <a:r>
                        <a:rPr lang="en-US" sz="18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aaaab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abbba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6320">
                <a:tc>
                  <a:txBody>
                    <a:bodyPr/>
                    <a:lstStyle/>
                    <a:p>
                      <a:pPr indent="0">
                        <a:buNone/>
                      </a:pPr>
                      <a:r>
                        <a:rPr lang="en-US" sz="18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nSpc>
                          <a:spcPct val="100000"/>
                        </a:lnSpc>
                        <a:buNone/>
                      </a:pPr>
                      <a:r>
                        <a:rPr lang="en-US" sz="1800" b="0" u="none" strike="noStrike">
                          <a:solidFill>
                            <a:srgbClr val="000000"/>
                          </a:solidFill>
                          <a:effectLst/>
                          <a:uFillTx/>
                          <a:latin typeface="Arial"/>
                        </a:rPr>
                        <a:t>aaaba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abbbb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6320">
                <a:tc>
                  <a:txBody>
                    <a:bodyPr/>
                    <a:lstStyle/>
                    <a:p>
                      <a:pPr indent="0">
                        <a:buNone/>
                      </a:pPr>
                      <a:r>
                        <a:rPr lang="en-US" sz="18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aaabb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baaaa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6320">
                <a:tc>
                  <a:txBody>
                    <a:bodyPr/>
                    <a:lstStyle/>
                    <a:p>
                      <a:pPr indent="0">
                        <a:buNone/>
                      </a:pPr>
                      <a:r>
                        <a:rPr lang="en-US" sz="18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aabaa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baaab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r h="346320">
                <a:tc>
                  <a:txBody>
                    <a:bodyPr/>
                    <a:lstStyle/>
                    <a:p>
                      <a:pPr indent="0">
                        <a:buNone/>
                      </a:pPr>
                      <a:r>
                        <a:rPr lang="en-US" sz="18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aabab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baaba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5"/>
                  </a:ext>
                </a:extLst>
              </a:tr>
              <a:tr h="346320">
                <a:tc>
                  <a:txBody>
                    <a:bodyPr/>
                    <a:lstStyle/>
                    <a:p>
                      <a:pPr indent="0">
                        <a:buNone/>
                      </a:pPr>
                      <a:r>
                        <a:rPr lang="en-US" sz="18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aabba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baabb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6"/>
                  </a:ext>
                </a:extLst>
              </a:tr>
              <a:tr h="346320">
                <a:tc>
                  <a:txBody>
                    <a:bodyPr/>
                    <a:lstStyle/>
                    <a:p>
                      <a:pPr indent="0">
                        <a:buNone/>
                      </a:pPr>
                      <a:r>
                        <a:rPr lang="en-US" sz="1800" b="0" u="none" strike="noStrike">
                          <a:solidFill>
                            <a:srgbClr val="00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aabbb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babaa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7"/>
                  </a:ext>
                </a:extLst>
              </a:tr>
              <a:tr h="346320">
                <a:tc>
                  <a:txBody>
                    <a:bodyPr/>
                    <a:lstStyle/>
                    <a:p>
                      <a:pPr indent="0">
                        <a:buNone/>
                      </a:pPr>
                      <a:r>
                        <a:rPr lang="en-US" sz="1800" b="0" u="none" strike="noStrike">
                          <a:solidFill>
                            <a:srgbClr val="000000"/>
                          </a:solidFill>
                          <a:effectLst/>
                          <a:uFillTx/>
                          <a:latin typeface="Arial"/>
                        </a:rPr>
                        <a:t>I</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abaaa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babab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8"/>
                  </a:ext>
                </a:extLst>
              </a:tr>
              <a:tr h="346320">
                <a:tc>
                  <a:txBody>
                    <a:bodyPr/>
                    <a:lstStyle/>
                    <a:p>
                      <a:pPr indent="0">
                        <a:buNone/>
                      </a:pPr>
                      <a:r>
                        <a:rPr lang="en-US" sz="1800" b="0" u="none" strike="noStrike">
                          <a:solidFill>
                            <a:srgbClr val="000000"/>
                          </a:solidFill>
                          <a:effectLst/>
                          <a:uFillTx/>
                          <a:latin typeface="Arial"/>
                        </a:rPr>
                        <a:t>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abaab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babba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9"/>
                  </a:ext>
                </a:extLst>
              </a:tr>
              <a:tr h="346320">
                <a:tc>
                  <a:txBody>
                    <a:bodyPr/>
                    <a:lstStyle/>
                    <a:p>
                      <a:pPr indent="0">
                        <a:buNone/>
                      </a:pPr>
                      <a:r>
                        <a:rPr lang="en-US" sz="18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ababa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babbb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10"/>
                  </a:ext>
                </a:extLst>
              </a:tr>
              <a:tr h="346320">
                <a:tc>
                  <a:txBody>
                    <a:bodyPr/>
                    <a:lstStyle/>
                    <a:p>
                      <a:pPr indent="0">
                        <a:buNone/>
                      </a:pPr>
                      <a:r>
                        <a:rPr lang="en-US" sz="18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ababb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800" b="0" u="none" strike="noStrike">
                          <a:solidFill>
                            <a:srgbClr val="000000"/>
                          </a:solidFill>
                          <a:effectLst/>
                          <a:uFillTx/>
                          <a:latin typeface="Arial"/>
                        </a:rPr>
                        <a:t>bbaaa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11"/>
                  </a:ext>
                </a:extLst>
              </a:tr>
              <a:tr h="346320">
                <a:tc>
                  <a:txBody>
                    <a:bodyPr/>
                    <a:lstStyle/>
                    <a:p>
                      <a:pPr indent="0">
                        <a:buNone/>
                      </a:pPr>
                      <a:r>
                        <a:rPr lang="en-US" sz="1800" b="0" u="none" strike="noStrike">
                          <a:solidFill>
                            <a:srgbClr val="00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abbaa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800" b="0" u="none" strike="noStrike">
                          <a:solidFill>
                            <a:srgbClr val="000000"/>
                          </a:solidFill>
                          <a:effectLst/>
                          <a:uFillTx/>
                          <a:latin typeface="Arial"/>
                        </a:rPr>
                        <a:t>bbaab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12"/>
                  </a:ext>
                </a:extLst>
              </a:tr>
            </a:tbl>
          </a:graphicData>
        </a:graphic>
      </p:graphicFrame>
      <p:sp>
        <p:nvSpPr>
          <p:cNvPr id="2" name="TextBox 1">
            <a:extLst>
              <a:ext uri="{FF2B5EF4-FFF2-40B4-BE49-F238E27FC236}">
                <a16:creationId xmlns:a16="http://schemas.microsoft.com/office/drawing/2014/main" id="{3F413868-3164-8050-C815-739633A8E26E}"/>
              </a:ext>
            </a:extLst>
          </p:cNvPr>
          <p:cNvSpPr txBox="1"/>
          <p:nvPr/>
        </p:nvSpPr>
        <p:spPr>
          <a:xfrm>
            <a:off x="5385506" y="384035"/>
            <a:ext cx="4126523" cy="6791603"/>
          </a:xfrm>
          <a:prstGeom prst="rect">
            <a:avLst/>
          </a:prstGeom>
          <a:noFill/>
        </p:spPr>
        <p:txBody>
          <a:bodyPr wrap="square" rtlCol="0">
            <a:spAutoFit/>
          </a:bodyPr>
          <a:lstStyle/>
          <a:p>
            <a:pPr marL="108000">
              <a:spcBef>
                <a:spcPts val="1417"/>
              </a:spcBef>
              <a:buClr>
                <a:srgbClr val="000000"/>
              </a:buClr>
              <a:buSzPct val="45000"/>
            </a:pPr>
            <a:r>
              <a:rPr lang="en-US">
                <a:solidFill>
                  <a:srgbClr val="000000"/>
                </a:solidFill>
              </a:rPr>
              <a:t>Key:</a:t>
            </a:r>
          </a:p>
          <a:p>
            <a:pPr marL="432000" indent="-324000">
              <a:spcBef>
                <a:spcPts val="1417"/>
              </a:spcBef>
              <a:buClr>
                <a:srgbClr val="000000"/>
              </a:buClr>
              <a:buSzPct val="45000"/>
              <a:buFont typeface="Wingdings" charset="2"/>
              <a:buChar char=""/>
            </a:pPr>
            <a:r>
              <a:rPr lang="en-US">
                <a:solidFill>
                  <a:srgbClr val="000000"/>
                </a:solidFill>
              </a:rPr>
              <a:t>“Courier New” font</a:t>
            </a:r>
          </a:p>
          <a:p>
            <a:pPr marL="432000" indent="-324000">
              <a:spcBef>
                <a:spcPts val="1417"/>
              </a:spcBef>
              <a:buClr>
                <a:srgbClr val="000000"/>
              </a:buClr>
              <a:buSzPct val="45000"/>
              <a:buFont typeface="Wingdings" charset="2"/>
              <a:buChar char=""/>
            </a:pPr>
            <a:r>
              <a:rPr lang="en-US">
                <a:solidFill>
                  <a:srgbClr val="000000"/>
                </a:solidFill>
              </a:rPr>
              <a:t>non-bold letter </a:t>
            </a:r>
            <a:r>
              <a:rPr lang="en-US">
                <a:solidFill>
                  <a:srgbClr val="000000"/>
                </a:solidFill>
                <a:sym typeface="Wingdings" panose="05000000000000000000" pitchFamily="2" charset="2"/>
              </a:rPr>
              <a:t> a</a:t>
            </a:r>
            <a:endParaRPr lang="en-US">
              <a:solidFill>
                <a:srgbClr val="000000"/>
              </a:solidFill>
            </a:endParaRPr>
          </a:p>
          <a:p>
            <a:pPr marL="432000" indent="-324000">
              <a:spcBef>
                <a:spcPts val="1417"/>
              </a:spcBef>
              <a:buClr>
                <a:srgbClr val="000000"/>
              </a:buClr>
              <a:buSzPct val="45000"/>
              <a:buFont typeface="Wingdings" charset="2"/>
              <a:buChar char=""/>
            </a:pPr>
            <a:r>
              <a:rPr lang="en-US">
                <a:solidFill>
                  <a:srgbClr val="000000"/>
                </a:solidFill>
              </a:rPr>
              <a:t>bold letter 	  </a:t>
            </a:r>
            <a:r>
              <a:rPr lang="en-US">
                <a:solidFill>
                  <a:srgbClr val="000000"/>
                </a:solidFill>
                <a:sym typeface="Wingdings" panose="05000000000000000000" pitchFamily="2" charset="2"/>
              </a:rPr>
              <a:t> b</a:t>
            </a:r>
            <a:endParaRPr lang="en-US">
              <a:solidFill>
                <a:srgbClr val="000000"/>
              </a:solidFill>
            </a:endParaRPr>
          </a:p>
          <a:p>
            <a:pPr marL="108000">
              <a:spcBef>
                <a:spcPts val="1417"/>
              </a:spcBef>
              <a:buClr>
                <a:srgbClr val="000000"/>
              </a:buClr>
              <a:buSzPct val="45000"/>
            </a:pPr>
            <a:endParaRPr lang="en-US">
              <a:solidFill>
                <a:srgbClr val="000000"/>
              </a:solidFill>
            </a:endParaRPr>
          </a:p>
          <a:p>
            <a:pPr marL="108000">
              <a:spcBef>
                <a:spcPts val="1417"/>
              </a:spcBef>
              <a:buClr>
                <a:srgbClr val="000000"/>
              </a:buClr>
              <a:buSzPct val="45000"/>
            </a:pP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Pro</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f Bo</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b is </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a</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n </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exc</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el</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lent</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 </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t</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ea</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ch</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er.  </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I ca</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nn</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o</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t reco</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m</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me</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n</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d </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hi</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s cour</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s</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e h</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i</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g</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h</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ly </a:t>
            </a:r>
            <a:r>
              <a:rPr lang="en-US" b="1">
                <a:solidFill>
                  <a:srgbClr val="000000"/>
                </a:solidFill>
                <a:latin typeface="ADLaM Display" panose="020F0502020204030204" pitchFamily="2" charset="0"/>
                <a:ea typeface="ADLaM Display" panose="020F0502020204030204" pitchFamily="2" charset="0"/>
                <a:cs typeface="ADLaM Display" panose="020F0502020204030204" pitchFamily="2" charset="0"/>
              </a:rPr>
              <a:t>e</a:t>
            </a:r>
            <a:r>
              <a:rPr lang="en-US">
                <a:solidFill>
                  <a:srgbClr val="000000"/>
                </a:solidFill>
                <a:latin typeface="ADLaM Display" panose="020F0502020204030204" pitchFamily="2" charset="0"/>
                <a:ea typeface="ADLaM Display" panose="020F0502020204030204" pitchFamily="2" charset="0"/>
                <a:cs typeface="ADLaM Display" panose="020F0502020204030204" pitchFamily="2" charset="0"/>
              </a:rPr>
              <a:t>nough!</a:t>
            </a:r>
          </a:p>
          <a:p>
            <a:pPr marL="108000">
              <a:spcBef>
                <a:spcPts val="1417"/>
              </a:spcBef>
              <a:buClr>
                <a:srgbClr val="000000"/>
              </a:buClr>
              <a:buSzPct val="45000"/>
            </a:pPr>
            <a:r>
              <a:rPr lang="en-US">
                <a:solidFill>
                  <a:srgbClr val="000000"/>
                </a:solidFill>
              </a:rPr>
              <a:t>Answer:</a:t>
            </a:r>
          </a:p>
          <a:p>
            <a:pPr marL="108000">
              <a:spcBef>
                <a:spcPts val="1417"/>
              </a:spcBef>
              <a:buClr>
                <a:srgbClr val="000000"/>
              </a:buClr>
              <a:buSzPct val="45000"/>
            </a:pPr>
            <a:r>
              <a:rPr lang="en-US">
                <a:solidFill>
                  <a:srgbClr val="000000"/>
                </a:solidFill>
                <a:latin typeface="Courier New" panose="02070309020205020404" pitchFamily="49" charset="0"/>
                <a:cs typeface="Courier New" panose="02070309020205020404" pitchFamily="49" charset="0"/>
              </a:rPr>
              <a:t>aaabb baaab abbba abbbb baabb aabbb aabaa aaaba ababb aaaaaa baaba baaba bbbb</a:t>
            </a:r>
          </a:p>
          <a:p>
            <a:pPr marL="108000" algn="ctr">
              <a:spcBef>
                <a:spcPts val="1417"/>
              </a:spcBef>
              <a:buClr>
                <a:srgbClr val="000000"/>
              </a:buClr>
              <a:buSzPct val="45000"/>
            </a:pPr>
            <a:r>
              <a:rPr lang="en-US">
                <a:solidFill>
                  <a:srgbClr val="000000"/>
                </a:solidFill>
                <a:latin typeface="Courier New" panose="02070309020205020404" pitchFamily="49" charset="0"/>
                <a:cs typeface="Courier New" panose="02070309020205020404" pitchFamily="49" charset="0"/>
              </a:rPr>
              <a:t>Drop the class!</a:t>
            </a:r>
            <a:endParaRPr lang="en-US">
              <a:solidFill>
                <a:srgbClr val="000000"/>
              </a:solidFill>
            </a:endParaRPr>
          </a:p>
          <a:p>
            <a:endParaRPr lang="en-US"/>
          </a:p>
          <a:p>
            <a:r>
              <a:rPr lang="en-US"/>
              <a:t>In other words, even this seemingly obvious cipher can be made (ever so slightly) more secure by being a bit more subtle with the steganography.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laceHolder 1"/>
          <p:cNvSpPr>
            <a:spLocks noGrp="1"/>
          </p:cNvSpPr>
          <p:nvPr>
            <p:ph type="title"/>
          </p:nvPr>
        </p:nvSpPr>
        <p:spPr>
          <a:xfrm>
            <a:off x="529232" y="358659"/>
            <a:ext cx="3612061" cy="2157054"/>
          </a:xfrm>
          <a:prstGeom prst="rect">
            <a:avLst/>
          </a:prstGeom>
        </p:spPr>
        <p:txBody>
          <a:bodyPr vert="horz" lIns="91440" tIns="45720" rIns="91440" bIns="45720" rtlCol="0" anchor="b">
            <a:normAutofit/>
          </a:bodyPr>
          <a:lstStyle/>
          <a:p>
            <a:pPr indent="0"/>
            <a:r>
              <a:rPr lang="en-US" sz="5200" b="0" u="none" strike="noStrike">
                <a:effectLst/>
                <a:uFillTx/>
              </a:rPr>
              <a:t>Wheel Ciphers</a:t>
            </a:r>
          </a:p>
        </p:txBody>
      </p:sp>
      <p:sp>
        <p:nvSpPr>
          <p:cNvPr id="9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851681"/>
            <a:ext cx="2872978" cy="20159"/>
          </a:xfrm>
          <a:custGeom>
            <a:avLst/>
            <a:gdLst>
              <a:gd name="connsiteX0" fmla="*/ 0 w 2872978"/>
              <a:gd name="connsiteY0" fmla="*/ 0 h 20159"/>
              <a:gd name="connsiteX1" fmla="*/ 574596 w 2872978"/>
              <a:gd name="connsiteY1" fmla="*/ 0 h 20159"/>
              <a:gd name="connsiteX2" fmla="*/ 1120461 w 2872978"/>
              <a:gd name="connsiteY2" fmla="*/ 0 h 20159"/>
              <a:gd name="connsiteX3" fmla="*/ 1666327 w 2872978"/>
              <a:gd name="connsiteY3" fmla="*/ 0 h 20159"/>
              <a:gd name="connsiteX4" fmla="*/ 2298382 w 2872978"/>
              <a:gd name="connsiteY4" fmla="*/ 0 h 20159"/>
              <a:gd name="connsiteX5" fmla="*/ 2872978 w 2872978"/>
              <a:gd name="connsiteY5" fmla="*/ 0 h 20159"/>
              <a:gd name="connsiteX6" fmla="*/ 2872978 w 2872978"/>
              <a:gd name="connsiteY6" fmla="*/ 20159 h 20159"/>
              <a:gd name="connsiteX7" fmla="*/ 2298382 w 2872978"/>
              <a:gd name="connsiteY7" fmla="*/ 20159 h 20159"/>
              <a:gd name="connsiteX8" fmla="*/ 1809976 w 2872978"/>
              <a:gd name="connsiteY8" fmla="*/ 20159 h 20159"/>
              <a:gd name="connsiteX9" fmla="*/ 1264110 w 2872978"/>
              <a:gd name="connsiteY9" fmla="*/ 20159 h 20159"/>
              <a:gd name="connsiteX10" fmla="*/ 718245 w 2872978"/>
              <a:gd name="connsiteY10" fmla="*/ 20159 h 20159"/>
              <a:gd name="connsiteX11" fmla="*/ 0 w 2872978"/>
              <a:gd name="connsiteY11" fmla="*/ 20159 h 20159"/>
              <a:gd name="connsiteX12" fmla="*/ 0 w 2872978"/>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20159"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229" y="6810"/>
                  <a:pt x="2872668" y="13749"/>
                  <a:pt x="2872978" y="20159"/>
                </a:cubicBezTo>
                <a:cubicBezTo>
                  <a:pt x="2601857" y="1392"/>
                  <a:pt x="2424161" y="-5241"/>
                  <a:pt x="2298382" y="20159"/>
                </a:cubicBezTo>
                <a:cubicBezTo>
                  <a:pt x="2172603" y="45559"/>
                  <a:pt x="1996400" y="43222"/>
                  <a:pt x="1809976" y="20159"/>
                </a:cubicBezTo>
                <a:cubicBezTo>
                  <a:pt x="1623552" y="-2904"/>
                  <a:pt x="1525733" y="14029"/>
                  <a:pt x="1264110" y="20159"/>
                </a:cubicBezTo>
                <a:cubicBezTo>
                  <a:pt x="1002487" y="26289"/>
                  <a:pt x="908261" y="32758"/>
                  <a:pt x="718245" y="20159"/>
                </a:cubicBezTo>
                <a:cubicBezTo>
                  <a:pt x="528229" y="7560"/>
                  <a:pt x="176399" y="52889"/>
                  <a:pt x="0" y="20159"/>
                </a:cubicBezTo>
                <a:cubicBezTo>
                  <a:pt x="-524" y="14018"/>
                  <a:pt x="20" y="10045"/>
                  <a:pt x="0" y="0"/>
                </a:cubicBezTo>
                <a:close/>
              </a:path>
              <a:path w="2872978" h="20159"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2096" y="10021"/>
                  <a:pt x="2872682" y="15417"/>
                  <a:pt x="2872978" y="20159"/>
                </a:cubicBezTo>
                <a:cubicBezTo>
                  <a:pt x="2703040" y="42908"/>
                  <a:pt x="2574829" y="18390"/>
                  <a:pt x="2327112" y="20159"/>
                </a:cubicBezTo>
                <a:cubicBezTo>
                  <a:pt x="2079395" y="21928"/>
                  <a:pt x="2026258" y="1563"/>
                  <a:pt x="1781246" y="20159"/>
                </a:cubicBezTo>
                <a:cubicBezTo>
                  <a:pt x="1536234" y="38755"/>
                  <a:pt x="1507455" y="22167"/>
                  <a:pt x="1235381" y="20159"/>
                </a:cubicBezTo>
                <a:cubicBezTo>
                  <a:pt x="963308" y="18151"/>
                  <a:pt x="884834" y="-8814"/>
                  <a:pt x="603325" y="20159"/>
                </a:cubicBezTo>
                <a:cubicBezTo>
                  <a:pt x="321816" y="49132"/>
                  <a:pt x="204416" y="11299"/>
                  <a:pt x="0" y="20159"/>
                </a:cubicBezTo>
                <a:cubicBezTo>
                  <a:pt x="-804" y="10795"/>
                  <a:pt x="-25" y="701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aceHolder 2"/>
          <p:cNvSpPr>
            <a:spLocks noGrp="1"/>
          </p:cNvSpPr>
          <p:nvPr>
            <p:ph/>
          </p:nvPr>
        </p:nvSpPr>
        <p:spPr>
          <a:xfrm>
            <a:off x="529232" y="3166839"/>
            <a:ext cx="3508697" cy="3660421"/>
          </a:xfrm>
          <a:prstGeom prst="rect">
            <a:avLst/>
          </a:prstGeom>
        </p:spPr>
        <p:txBody>
          <a:bodyPr vert="horz" lIns="91440" tIns="45720" rIns="91440" bIns="45720" rtlCol="0">
            <a:normAutofit/>
          </a:bodyPr>
          <a:lstStyle/>
          <a:p>
            <a:pPr marL="203400" indent="-228600">
              <a:spcBef>
                <a:spcPts val="1417"/>
              </a:spcBef>
              <a:buClr>
                <a:srgbClr val="000000"/>
              </a:buClr>
              <a:buSzPct val="45000"/>
              <a:buFont typeface="Arial" panose="020B0604020202020204" pitchFamily="34" charset="0"/>
              <a:buChar char="•"/>
            </a:pPr>
            <a:r>
              <a:rPr lang="en-US" sz="2100" b="0" u="none" strike="noStrike">
                <a:effectLst/>
                <a:uFillTx/>
                <a:latin typeface="+mn-lt"/>
                <a:ea typeface="+mn-ea"/>
                <a:cs typeface="+mn-cs"/>
              </a:rPr>
              <a:t>Also known as “Jefferson Disk” (after Thomas Jefferson – even though it predated him by years) or “Bazeries Cylinder”</a:t>
            </a:r>
          </a:p>
          <a:p>
            <a:pPr marL="203400" indent="-228600">
              <a:spcBef>
                <a:spcPts val="1417"/>
              </a:spcBef>
              <a:buClr>
                <a:srgbClr val="000000"/>
              </a:buClr>
              <a:buSzPct val="45000"/>
              <a:buFont typeface="Arial" panose="020B0604020202020204" pitchFamily="34" charset="0"/>
              <a:buChar char="•"/>
            </a:pPr>
            <a:r>
              <a:rPr lang="en-US" sz="2100" b="0" u="none" strike="noStrike">
                <a:effectLst/>
                <a:uFillTx/>
                <a:latin typeface="+mn-lt"/>
                <a:ea typeface="+mn-ea"/>
                <a:cs typeface="+mn-cs"/>
              </a:rPr>
              <a:t>Reintroduced with modifications by numerous people (including Thomas Jefferson)</a:t>
            </a:r>
          </a:p>
        </p:txBody>
      </p:sp>
      <p:pic>
        <p:nvPicPr>
          <p:cNvPr id="61" name="Picture 60"/>
          <p:cNvPicPr/>
          <p:nvPr/>
        </p:nvPicPr>
        <p:blipFill>
          <a:blip r:embed="rId2"/>
          <a:srcRect l="21125" r="19814" b="-2"/>
          <a:stretch>
            <a:fillRect/>
          </a:stretch>
        </p:blipFill>
        <p:spPr>
          <a:xfrm>
            <a:off x="4391836" y="10"/>
            <a:ext cx="5687529" cy="755966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aceHolder 1"/>
          <p:cNvSpPr>
            <a:spLocks noGrp="1"/>
          </p:cNvSpPr>
          <p:nvPr>
            <p:ph type="title"/>
          </p:nvPr>
        </p:nvSpPr>
        <p:spPr>
          <a:xfrm>
            <a:off x="254893" y="201241"/>
            <a:ext cx="4347269" cy="2136370"/>
          </a:xfrm>
          <a:prstGeom prst="rect">
            <a:avLst/>
          </a:prstGeom>
        </p:spPr>
        <p:txBody>
          <a:bodyPr vert="horz" lIns="91440" tIns="45720" rIns="91440" bIns="45720" rtlCol="0" anchor="ctr">
            <a:normAutofit/>
          </a:bodyPr>
          <a:lstStyle/>
          <a:p>
            <a:pPr indent="0"/>
            <a:r>
              <a:rPr lang="en-US" b="0" u="none" strike="noStrike" kern="1200">
                <a:solidFill>
                  <a:schemeClr val="tx1"/>
                </a:solidFill>
                <a:effectLst/>
                <a:uFillTx/>
                <a:latin typeface="+mj-lt"/>
                <a:ea typeface="+mj-ea"/>
                <a:cs typeface="+mj-cs"/>
              </a:rPr>
              <a:t>Wheel Cipher</a:t>
            </a:r>
          </a:p>
        </p:txBody>
      </p:sp>
      <p:sp>
        <p:nvSpPr>
          <p:cNvPr id="2" name="TextBox 1">
            <a:extLst>
              <a:ext uri="{FF2B5EF4-FFF2-40B4-BE49-F238E27FC236}">
                <a16:creationId xmlns:a16="http://schemas.microsoft.com/office/drawing/2014/main" id="{BA2E3E80-5FBC-68A3-420C-2F414E8CF981}"/>
              </a:ext>
            </a:extLst>
          </p:cNvPr>
          <p:cNvSpPr txBox="1"/>
          <p:nvPr/>
        </p:nvSpPr>
        <p:spPr>
          <a:xfrm>
            <a:off x="169167" y="2538852"/>
            <a:ext cx="3555107" cy="4072362"/>
          </a:xfrm>
          <a:prstGeom prst="rect">
            <a:avLst/>
          </a:prstGeom>
        </p:spPr>
        <p:txBody>
          <a:bodyPr vert="horz" lIns="91440" tIns="45720" rIns="91440" bIns="45720" rtlCol="0">
            <a:normAutofit/>
          </a:bodyPr>
          <a:lstStyle/>
          <a:p>
            <a:pPr>
              <a:lnSpc>
                <a:spcPct val="90000"/>
              </a:lnSpc>
              <a:spcBef>
                <a:spcPts val="1417"/>
              </a:spcBef>
              <a:buClr>
                <a:srgbClr val="000000"/>
              </a:buClr>
              <a:buSzPct val="45000"/>
            </a:pPr>
            <a:r>
              <a:rPr lang="en-US" sz="1600"/>
              <a:t>Single axle on which multiple wheels are placed – in any order – which is where a large part of the keyspace comes from. </a:t>
            </a:r>
          </a:p>
          <a:p>
            <a:pPr>
              <a:lnSpc>
                <a:spcPct val="90000"/>
              </a:lnSpc>
              <a:spcBef>
                <a:spcPts val="1417"/>
              </a:spcBef>
              <a:buClr>
                <a:srgbClr val="000000"/>
              </a:buClr>
              <a:buSzPct val="45000"/>
            </a:pPr>
            <a:r>
              <a:rPr lang="en-US" sz="1600"/>
              <a:t>Every wheel lists all of the alphabet in scrambled order</a:t>
            </a:r>
          </a:p>
          <a:p>
            <a:pPr>
              <a:lnSpc>
                <a:spcPct val="90000"/>
              </a:lnSpc>
              <a:spcBef>
                <a:spcPts val="1417"/>
              </a:spcBef>
              <a:buClr>
                <a:srgbClr val="000000"/>
              </a:buClr>
              <a:buSzPct val="45000"/>
            </a:pPr>
            <a:r>
              <a:rPr lang="en-US" sz="1600"/>
              <a:t>The ability to reorder the wheels foreshadows the famous Enigma machine which had powerful military implications centuries later</a:t>
            </a:r>
          </a:p>
        </p:txBody>
      </p:sp>
      <p:pic>
        <p:nvPicPr>
          <p:cNvPr id="63" name="Picture 62"/>
          <p:cNvPicPr/>
          <p:nvPr/>
        </p:nvPicPr>
        <p:blipFill>
          <a:blip r:embed="rId2"/>
          <a:srcRect t="13906"/>
          <a:stretch>
            <a:fillRect/>
          </a:stretch>
        </p:blipFill>
        <p:spPr>
          <a:xfrm>
            <a:off x="4055000" y="-4"/>
            <a:ext cx="6025625" cy="4072360"/>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pic>
        <p:nvPicPr>
          <p:cNvPr id="1026" name="Picture 2" descr="The Deadly Legacy of German U-Boats From World War I to World War II |  History">
            <a:extLst>
              <a:ext uri="{FF2B5EF4-FFF2-40B4-BE49-F238E27FC236}">
                <a16:creationId xmlns:a16="http://schemas.microsoft.com/office/drawing/2014/main" id="{231363B7-1E5D-BEC1-985F-EB21706D2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342" r="1" b="1"/>
          <a:stretch>
            <a:fillRect/>
          </a:stretch>
        </p:blipFill>
        <p:spPr bwMode="auto">
          <a:xfrm>
            <a:off x="3908167" y="4192060"/>
            <a:ext cx="6178335" cy="3367619"/>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ceHolder 1">
            <a:extLst>
              <a:ext uri="{FF2B5EF4-FFF2-40B4-BE49-F238E27FC236}">
                <a16:creationId xmlns:a16="http://schemas.microsoft.com/office/drawing/2014/main" id="{664CF982-2C7A-31CD-E8A3-CC16FE06741E}"/>
              </a:ext>
            </a:extLst>
          </p:cNvPr>
          <p:cNvSpPr txBox="1">
            <a:spLocks/>
          </p:cNvSpPr>
          <p:nvPr/>
        </p:nvSpPr>
        <p:spPr>
          <a:xfrm>
            <a:off x="0" y="1348245"/>
            <a:ext cx="5162292" cy="10861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a:t>Wheel Cipher Evolution: </a:t>
            </a:r>
            <a:br>
              <a:rPr lang="en-US" sz="3200"/>
            </a:br>
            <a:r>
              <a:rPr lang="en-US" sz="3200"/>
              <a:t>       M-94</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851681"/>
            <a:ext cx="2872978" cy="20159"/>
          </a:xfrm>
          <a:custGeom>
            <a:avLst/>
            <a:gdLst>
              <a:gd name="connsiteX0" fmla="*/ 0 w 2872978"/>
              <a:gd name="connsiteY0" fmla="*/ 0 h 20159"/>
              <a:gd name="connsiteX1" fmla="*/ 574596 w 2872978"/>
              <a:gd name="connsiteY1" fmla="*/ 0 h 20159"/>
              <a:gd name="connsiteX2" fmla="*/ 1120461 w 2872978"/>
              <a:gd name="connsiteY2" fmla="*/ 0 h 20159"/>
              <a:gd name="connsiteX3" fmla="*/ 1666327 w 2872978"/>
              <a:gd name="connsiteY3" fmla="*/ 0 h 20159"/>
              <a:gd name="connsiteX4" fmla="*/ 2298382 w 2872978"/>
              <a:gd name="connsiteY4" fmla="*/ 0 h 20159"/>
              <a:gd name="connsiteX5" fmla="*/ 2872978 w 2872978"/>
              <a:gd name="connsiteY5" fmla="*/ 0 h 20159"/>
              <a:gd name="connsiteX6" fmla="*/ 2872978 w 2872978"/>
              <a:gd name="connsiteY6" fmla="*/ 20159 h 20159"/>
              <a:gd name="connsiteX7" fmla="*/ 2298382 w 2872978"/>
              <a:gd name="connsiteY7" fmla="*/ 20159 h 20159"/>
              <a:gd name="connsiteX8" fmla="*/ 1809976 w 2872978"/>
              <a:gd name="connsiteY8" fmla="*/ 20159 h 20159"/>
              <a:gd name="connsiteX9" fmla="*/ 1264110 w 2872978"/>
              <a:gd name="connsiteY9" fmla="*/ 20159 h 20159"/>
              <a:gd name="connsiteX10" fmla="*/ 718245 w 2872978"/>
              <a:gd name="connsiteY10" fmla="*/ 20159 h 20159"/>
              <a:gd name="connsiteX11" fmla="*/ 0 w 2872978"/>
              <a:gd name="connsiteY11" fmla="*/ 20159 h 20159"/>
              <a:gd name="connsiteX12" fmla="*/ 0 w 2872978"/>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20159"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229" y="6810"/>
                  <a:pt x="2872668" y="13749"/>
                  <a:pt x="2872978" y="20159"/>
                </a:cubicBezTo>
                <a:cubicBezTo>
                  <a:pt x="2601857" y="1392"/>
                  <a:pt x="2424161" y="-5241"/>
                  <a:pt x="2298382" y="20159"/>
                </a:cubicBezTo>
                <a:cubicBezTo>
                  <a:pt x="2172603" y="45559"/>
                  <a:pt x="1996400" y="43222"/>
                  <a:pt x="1809976" y="20159"/>
                </a:cubicBezTo>
                <a:cubicBezTo>
                  <a:pt x="1623552" y="-2904"/>
                  <a:pt x="1525733" y="14029"/>
                  <a:pt x="1264110" y="20159"/>
                </a:cubicBezTo>
                <a:cubicBezTo>
                  <a:pt x="1002487" y="26289"/>
                  <a:pt x="908261" y="32758"/>
                  <a:pt x="718245" y="20159"/>
                </a:cubicBezTo>
                <a:cubicBezTo>
                  <a:pt x="528229" y="7560"/>
                  <a:pt x="176399" y="52889"/>
                  <a:pt x="0" y="20159"/>
                </a:cubicBezTo>
                <a:cubicBezTo>
                  <a:pt x="-524" y="14018"/>
                  <a:pt x="20" y="10045"/>
                  <a:pt x="0" y="0"/>
                </a:cubicBezTo>
                <a:close/>
              </a:path>
              <a:path w="2872978" h="20159"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2096" y="10021"/>
                  <a:pt x="2872682" y="15417"/>
                  <a:pt x="2872978" y="20159"/>
                </a:cubicBezTo>
                <a:cubicBezTo>
                  <a:pt x="2703040" y="42908"/>
                  <a:pt x="2574829" y="18390"/>
                  <a:pt x="2327112" y="20159"/>
                </a:cubicBezTo>
                <a:cubicBezTo>
                  <a:pt x="2079395" y="21928"/>
                  <a:pt x="2026258" y="1563"/>
                  <a:pt x="1781246" y="20159"/>
                </a:cubicBezTo>
                <a:cubicBezTo>
                  <a:pt x="1536234" y="38755"/>
                  <a:pt x="1507455" y="22167"/>
                  <a:pt x="1235381" y="20159"/>
                </a:cubicBezTo>
                <a:cubicBezTo>
                  <a:pt x="963308" y="18151"/>
                  <a:pt x="884834" y="-8814"/>
                  <a:pt x="603325" y="20159"/>
                </a:cubicBezTo>
                <a:cubicBezTo>
                  <a:pt x="321816" y="49132"/>
                  <a:pt x="204416" y="11299"/>
                  <a:pt x="0" y="20159"/>
                </a:cubicBezTo>
                <a:cubicBezTo>
                  <a:pt x="-804" y="10795"/>
                  <a:pt x="-25" y="701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laceHolder 2"/>
          <p:cNvSpPr>
            <a:spLocks noGrp="1"/>
          </p:cNvSpPr>
          <p:nvPr>
            <p:ph/>
          </p:nvPr>
        </p:nvSpPr>
        <p:spPr>
          <a:xfrm>
            <a:off x="262394" y="3166839"/>
            <a:ext cx="3775536" cy="3660421"/>
          </a:xfrm>
          <a:prstGeom prst="rect">
            <a:avLst/>
          </a:prstGeom>
        </p:spPr>
        <p:txBody>
          <a:bodyPr vert="horz" lIns="91440" tIns="45720" rIns="91440" bIns="45720" rtlCol="0">
            <a:normAutofit/>
          </a:bodyPr>
          <a:lstStyle/>
          <a:p>
            <a:pPr>
              <a:spcBef>
                <a:spcPts val="1417"/>
              </a:spcBef>
              <a:buClr>
                <a:srgbClr val="000000"/>
              </a:buClr>
            </a:pPr>
            <a:r>
              <a:rPr lang="en-US" sz="2100" b="0" u="none" strike="noStrike">
                <a:effectLst/>
                <a:uFillTx/>
                <a:latin typeface="+mn-lt"/>
                <a:ea typeface="+mn-ea"/>
                <a:cs typeface="+mn-cs"/>
              </a:rPr>
              <a:t>Used until the middle of WW2 and a version of it existed in military use as late as the 1960s. </a:t>
            </a:r>
          </a:p>
        </p:txBody>
      </p:sp>
      <p:pic>
        <p:nvPicPr>
          <p:cNvPr id="6" name="Picture 5">
            <a:extLst>
              <a:ext uri="{FF2B5EF4-FFF2-40B4-BE49-F238E27FC236}">
                <a16:creationId xmlns:a16="http://schemas.microsoft.com/office/drawing/2014/main" id="{057F072B-2AAB-5061-6953-B670889539E4}"/>
              </a:ext>
            </a:extLst>
          </p:cNvPr>
          <p:cNvPicPr>
            <a:picLocks noChangeAspect="1"/>
          </p:cNvPicPr>
          <p:nvPr/>
        </p:nvPicPr>
        <p:blipFill>
          <a:blip r:embed="rId2"/>
          <a:srcRect l="1937" r="27072" b="-1"/>
          <a:stretch>
            <a:fillRect/>
          </a:stretch>
        </p:blipFill>
        <p:spPr>
          <a:xfrm>
            <a:off x="4391836" y="10"/>
            <a:ext cx="5687529" cy="755966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laceHolder 1"/>
          <p:cNvSpPr>
            <a:spLocks noGrp="1"/>
          </p:cNvSpPr>
          <p:nvPr>
            <p:ph type="title"/>
          </p:nvPr>
        </p:nvSpPr>
        <p:spPr>
          <a:xfrm>
            <a:off x="529232" y="358659"/>
            <a:ext cx="3612061" cy="2157054"/>
          </a:xfrm>
          <a:prstGeom prst="rect">
            <a:avLst/>
          </a:prstGeom>
        </p:spPr>
        <p:txBody>
          <a:bodyPr vert="horz" lIns="91440" tIns="45720" rIns="91440" bIns="45720" rtlCol="0" anchor="b">
            <a:normAutofit/>
          </a:bodyPr>
          <a:lstStyle/>
          <a:p>
            <a:pPr indent="0"/>
            <a:r>
              <a:rPr lang="en-US" b="0" u="none" strike="noStrike">
                <a:effectLst/>
                <a:uFillTx/>
              </a:rPr>
              <a:t>Wheel Cipher Evolution: </a:t>
            </a:r>
            <a:br>
              <a:rPr lang="en-US" b="0" u="none" strike="noStrike">
                <a:effectLst/>
                <a:uFillTx/>
              </a:rPr>
            </a:br>
            <a:r>
              <a:rPr lang="en-US" b="0" u="none" strike="noStrike">
                <a:effectLst/>
                <a:uFillTx/>
              </a:rPr>
              <a:t>   M-138-A</a:t>
            </a:r>
          </a:p>
        </p:txBody>
      </p:sp>
      <p:sp>
        <p:nvSpPr>
          <p:cNvPr id="8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851681"/>
            <a:ext cx="2872978" cy="20159"/>
          </a:xfrm>
          <a:custGeom>
            <a:avLst/>
            <a:gdLst>
              <a:gd name="connsiteX0" fmla="*/ 0 w 2872978"/>
              <a:gd name="connsiteY0" fmla="*/ 0 h 20159"/>
              <a:gd name="connsiteX1" fmla="*/ 574596 w 2872978"/>
              <a:gd name="connsiteY1" fmla="*/ 0 h 20159"/>
              <a:gd name="connsiteX2" fmla="*/ 1120461 w 2872978"/>
              <a:gd name="connsiteY2" fmla="*/ 0 h 20159"/>
              <a:gd name="connsiteX3" fmla="*/ 1666327 w 2872978"/>
              <a:gd name="connsiteY3" fmla="*/ 0 h 20159"/>
              <a:gd name="connsiteX4" fmla="*/ 2298382 w 2872978"/>
              <a:gd name="connsiteY4" fmla="*/ 0 h 20159"/>
              <a:gd name="connsiteX5" fmla="*/ 2872978 w 2872978"/>
              <a:gd name="connsiteY5" fmla="*/ 0 h 20159"/>
              <a:gd name="connsiteX6" fmla="*/ 2872978 w 2872978"/>
              <a:gd name="connsiteY6" fmla="*/ 20159 h 20159"/>
              <a:gd name="connsiteX7" fmla="*/ 2298382 w 2872978"/>
              <a:gd name="connsiteY7" fmla="*/ 20159 h 20159"/>
              <a:gd name="connsiteX8" fmla="*/ 1809976 w 2872978"/>
              <a:gd name="connsiteY8" fmla="*/ 20159 h 20159"/>
              <a:gd name="connsiteX9" fmla="*/ 1264110 w 2872978"/>
              <a:gd name="connsiteY9" fmla="*/ 20159 h 20159"/>
              <a:gd name="connsiteX10" fmla="*/ 718245 w 2872978"/>
              <a:gd name="connsiteY10" fmla="*/ 20159 h 20159"/>
              <a:gd name="connsiteX11" fmla="*/ 0 w 2872978"/>
              <a:gd name="connsiteY11" fmla="*/ 20159 h 20159"/>
              <a:gd name="connsiteX12" fmla="*/ 0 w 2872978"/>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20159"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229" y="6810"/>
                  <a:pt x="2872668" y="13749"/>
                  <a:pt x="2872978" y="20159"/>
                </a:cubicBezTo>
                <a:cubicBezTo>
                  <a:pt x="2601857" y="1392"/>
                  <a:pt x="2424161" y="-5241"/>
                  <a:pt x="2298382" y="20159"/>
                </a:cubicBezTo>
                <a:cubicBezTo>
                  <a:pt x="2172603" y="45559"/>
                  <a:pt x="1996400" y="43222"/>
                  <a:pt x="1809976" y="20159"/>
                </a:cubicBezTo>
                <a:cubicBezTo>
                  <a:pt x="1623552" y="-2904"/>
                  <a:pt x="1525733" y="14029"/>
                  <a:pt x="1264110" y="20159"/>
                </a:cubicBezTo>
                <a:cubicBezTo>
                  <a:pt x="1002487" y="26289"/>
                  <a:pt x="908261" y="32758"/>
                  <a:pt x="718245" y="20159"/>
                </a:cubicBezTo>
                <a:cubicBezTo>
                  <a:pt x="528229" y="7560"/>
                  <a:pt x="176399" y="52889"/>
                  <a:pt x="0" y="20159"/>
                </a:cubicBezTo>
                <a:cubicBezTo>
                  <a:pt x="-524" y="14018"/>
                  <a:pt x="20" y="10045"/>
                  <a:pt x="0" y="0"/>
                </a:cubicBezTo>
                <a:close/>
              </a:path>
              <a:path w="2872978" h="20159"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2096" y="10021"/>
                  <a:pt x="2872682" y="15417"/>
                  <a:pt x="2872978" y="20159"/>
                </a:cubicBezTo>
                <a:cubicBezTo>
                  <a:pt x="2703040" y="42908"/>
                  <a:pt x="2574829" y="18390"/>
                  <a:pt x="2327112" y="20159"/>
                </a:cubicBezTo>
                <a:cubicBezTo>
                  <a:pt x="2079395" y="21928"/>
                  <a:pt x="2026258" y="1563"/>
                  <a:pt x="1781246" y="20159"/>
                </a:cubicBezTo>
                <a:cubicBezTo>
                  <a:pt x="1536234" y="38755"/>
                  <a:pt x="1507455" y="22167"/>
                  <a:pt x="1235381" y="20159"/>
                </a:cubicBezTo>
                <a:cubicBezTo>
                  <a:pt x="963308" y="18151"/>
                  <a:pt x="884834" y="-8814"/>
                  <a:pt x="603325" y="20159"/>
                </a:cubicBezTo>
                <a:cubicBezTo>
                  <a:pt x="321816" y="49132"/>
                  <a:pt x="204416" y="11299"/>
                  <a:pt x="0" y="20159"/>
                </a:cubicBezTo>
                <a:cubicBezTo>
                  <a:pt x="-804" y="10795"/>
                  <a:pt x="-25" y="701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laceHolder 2"/>
          <p:cNvSpPr>
            <a:spLocks noGrp="1"/>
          </p:cNvSpPr>
          <p:nvPr>
            <p:ph/>
          </p:nvPr>
        </p:nvSpPr>
        <p:spPr>
          <a:xfrm>
            <a:off x="322498" y="3207483"/>
            <a:ext cx="3508697" cy="3660421"/>
          </a:xfrm>
          <a:prstGeom prst="rect">
            <a:avLst/>
          </a:prstGeom>
        </p:spPr>
        <p:txBody>
          <a:bodyPr vert="horz" lIns="91440" tIns="45720" rIns="91440" bIns="45720" rtlCol="0">
            <a:normAutofit/>
          </a:bodyPr>
          <a:lstStyle/>
          <a:p>
            <a:pPr marL="635400" lvl="1" indent="-228600" algn="l" rtl="0">
              <a:lnSpc>
                <a:spcPct val="90000"/>
              </a:lnSpc>
              <a:spcAft>
                <a:spcPts val="600"/>
              </a:spcAft>
              <a:buClr>
                <a:srgbClr val="000000"/>
              </a:buClr>
              <a:buSzPct val="75000"/>
              <a:buFont typeface="Arial" panose="020B0604020202020204" pitchFamily="34" charset="0"/>
              <a:buChar char="•"/>
            </a:pPr>
            <a:r>
              <a:rPr lang="en-US" sz="1600" b="0" u="none" strike="noStrike" kern="1200">
                <a:solidFill>
                  <a:schemeClr val="tx1"/>
                </a:solidFill>
                <a:effectLst/>
                <a:uFillTx/>
                <a:latin typeface="+mn-lt"/>
                <a:ea typeface="+mn-ea"/>
                <a:cs typeface="+mn-cs"/>
              </a:rPr>
              <a:t>Sliding the strips up and down is analogous to turning the wheels on the Jefferson wheel. </a:t>
            </a:r>
          </a:p>
          <a:p>
            <a:pPr marL="635400" lvl="1" indent="-228600" algn="l" rtl="0">
              <a:lnSpc>
                <a:spcPct val="90000"/>
              </a:lnSpc>
              <a:spcAft>
                <a:spcPts val="600"/>
              </a:spcAft>
              <a:buClr>
                <a:srgbClr val="000000"/>
              </a:buClr>
              <a:buSzPct val="75000"/>
              <a:buFont typeface="Arial" panose="020B0604020202020204" pitchFamily="34" charset="0"/>
              <a:buChar char="•"/>
            </a:pPr>
            <a:endParaRPr lang="en-US" sz="1600" kern="1200">
              <a:solidFill>
                <a:schemeClr val="tx1"/>
              </a:solidFill>
              <a:latin typeface="+mn-lt"/>
              <a:ea typeface="+mn-ea"/>
              <a:cs typeface="+mn-cs"/>
            </a:endParaRPr>
          </a:p>
          <a:p>
            <a:pPr marL="635400" lvl="1" indent="-228600" algn="l" rtl="0">
              <a:lnSpc>
                <a:spcPct val="90000"/>
              </a:lnSpc>
              <a:spcAft>
                <a:spcPts val="600"/>
              </a:spcAft>
              <a:buClr>
                <a:srgbClr val="000000"/>
              </a:buClr>
              <a:buSzPct val="75000"/>
              <a:buFont typeface="Arial" panose="020B0604020202020204" pitchFamily="34" charset="0"/>
              <a:buChar char="•"/>
            </a:pPr>
            <a:r>
              <a:rPr lang="en-US" sz="1600" b="0" u="none" strike="noStrike" kern="1200">
                <a:solidFill>
                  <a:schemeClr val="tx1"/>
                </a:solidFill>
                <a:effectLst/>
                <a:uFillTx/>
                <a:latin typeface="+mn-lt"/>
                <a:ea typeface="+mn-ea"/>
                <a:cs typeface="+mn-cs"/>
              </a:rPr>
              <a:t>Switching the strips to different locations in the box is analogous to switching the order of wheels on the Jefferson wheel. </a:t>
            </a:r>
          </a:p>
          <a:p>
            <a:pPr marL="635400" lvl="1" indent="-228600" algn="l" rtl="0">
              <a:lnSpc>
                <a:spcPct val="90000"/>
              </a:lnSpc>
              <a:spcAft>
                <a:spcPts val="600"/>
              </a:spcAft>
              <a:buClr>
                <a:srgbClr val="000000"/>
              </a:buClr>
              <a:buSzPct val="75000"/>
              <a:buFont typeface="Arial" panose="020B0604020202020204" pitchFamily="34" charset="0"/>
              <a:buChar char="•"/>
            </a:pPr>
            <a:endParaRPr lang="en-US" sz="1600" b="0" u="none" strike="noStrike" kern="1200">
              <a:solidFill>
                <a:schemeClr val="tx1"/>
              </a:solidFill>
              <a:effectLst/>
              <a:uFillTx/>
              <a:latin typeface="+mn-lt"/>
              <a:ea typeface="+mn-ea"/>
              <a:cs typeface="+mn-cs"/>
            </a:endParaRPr>
          </a:p>
          <a:p>
            <a:pPr marL="635400" lvl="1" indent="-228600" algn="l" rtl="0">
              <a:lnSpc>
                <a:spcPct val="90000"/>
              </a:lnSpc>
              <a:spcAft>
                <a:spcPts val="600"/>
              </a:spcAft>
              <a:buClr>
                <a:srgbClr val="000000"/>
              </a:buClr>
              <a:buSzPct val="75000"/>
              <a:buFont typeface="Arial" panose="020B0604020202020204" pitchFamily="34" charset="0"/>
              <a:buChar char="•"/>
            </a:pPr>
            <a:r>
              <a:rPr lang="en-US" sz="1600" kern="1200">
                <a:solidFill>
                  <a:schemeClr val="tx1"/>
                </a:solidFill>
                <a:latin typeface="+mn-lt"/>
                <a:ea typeface="+mn-ea"/>
                <a:cs typeface="+mn-cs"/>
              </a:rPr>
              <a:t>Cracked by Germany’s “Per Z S” code-breaking group of Foreign Office in 1944</a:t>
            </a:r>
          </a:p>
        </p:txBody>
      </p:sp>
      <p:pic>
        <p:nvPicPr>
          <p:cNvPr id="5" name="Picture 4">
            <a:extLst>
              <a:ext uri="{FF2B5EF4-FFF2-40B4-BE49-F238E27FC236}">
                <a16:creationId xmlns:a16="http://schemas.microsoft.com/office/drawing/2014/main" id="{74746769-D0A5-B8B0-92F4-2A7C4C0E44E8}"/>
              </a:ext>
            </a:extLst>
          </p:cNvPr>
          <p:cNvPicPr>
            <a:picLocks noChangeAspect="1"/>
          </p:cNvPicPr>
          <p:nvPr/>
        </p:nvPicPr>
        <p:blipFill>
          <a:blip r:embed="rId2"/>
          <a:srcRect t="313" r="-2" b="-2"/>
          <a:stretch>
            <a:fillRect/>
          </a:stretch>
        </p:blipFill>
        <p:spPr>
          <a:xfrm>
            <a:off x="4391836" y="10"/>
            <a:ext cx="5687529" cy="755966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4772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627701"/>
            <a:ext cx="9071640" cy="609398"/>
          </a:xfrm>
          <a:prstGeom prst="rect">
            <a:avLst/>
          </a:prstGeom>
          <a:noFill/>
          <a:ln w="0">
            <a:noFill/>
          </a:ln>
        </p:spPr>
        <p:txBody>
          <a:bodyPr lIns="0" tIns="0" rIns="0" bIns="0" anchor="ctr">
            <a:spAutoFit/>
          </a:bodyPr>
          <a:lstStyle/>
          <a:p>
            <a:pPr indent="0" algn="ctr">
              <a:buNone/>
            </a:pPr>
            <a:r>
              <a:rPr lang="en-US" sz="4400" b="0" u="none" strike="noStrike">
                <a:solidFill>
                  <a:srgbClr val="000000"/>
                </a:solidFill>
                <a:effectLst/>
                <a:uFillTx/>
                <a:latin typeface="Arial"/>
              </a:rPr>
              <a:t>Wheel Cipher: Cryptanalysis</a:t>
            </a:r>
          </a:p>
        </p:txBody>
      </p:sp>
      <p:sp>
        <p:nvSpPr>
          <p:cNvPr id="68" name="PlaceHolder 2"/>
          <p:cNvSpPr>
            <a:spLocks noGrp="1"/>
          </p:cNvSpPr>
          <p:nvPr>
            <p:ph/>
          </p:nvPr>
        </p:nvSpPr>
        <p:spPr>
          <a:xfrm>
            <a:off x="504000" y="1769040"/>
            <a:ext cx="9071640" cy="4384440"/>
          </a:xfrm>
          <a:prstGeom prst="rect">
            <a:avLst/>
          </a:prstGeom>
          <a:noFill/>
          <a:ln w="0">
            <a:noFill/>
          </a:ln>
        </p:spPr>
        <p:txBody>
          <a:bodyPr lIns="0" tIns="0" rIns="0" bIns="0" anchor="t">
            <a:normAutofit/>
          </a:bodyPr>
          <a:lstStyle/>
          <a:p>
            <a:pPr marL="864000" lvl="1" indent="-324000">
              <a:spcBef>
                <a:spcPts val="1134"/>
              </a:spcBef>
              <a:buClr>
                <a:srgbClr val="000000"/>
              </a:buClr>
              <a:buSzPct val="75000"/>
              <a:buFont typeface="Symbol" charset="2"/>
              <a:buChar char=""/>
            </a:pPr>
            <a:r>
              <a:rPr lang="en-US" b="0" u="none" strike="noStrike">
                <a:solidFill>
                  <a:srgbClr val="000000"/>
                </a:solidFill>
                <a:effectLst/>
                <a:uFillTx/>
                <a:latin typeface="Arial"/>
              </a:rPr>
              <a:t>Key space: if n represents the number of wheels</a:t>
            </a:r>
            <a:r>
              <a:rPr lang="en-US" b="0" u="none" strike="noStrike" dirty="0">
                <a:solidFill>
                  <a:srgbClr val="000000"/>
                </a:solidFill>
                <a:effectLst/>
                <a:uFillTx/>
                <a:latin typeface="Arial"/>
              </a:rPr>
              <a:t>, </a:t>
            </a:r>
            <a:r>
              <a:rPr lang="en-US" b="0" u="none" strike="noStrike">
                <a:solidFill>
                  <a:srgbClr val="000000"/>
                </a:solidFill>
                <a:effectLst/>
                <a:uFillTx/>
                <a:latin typeface="Arial"/>
              </a:rPr>
              <a:t>then n! possible wheel </a:t>
            </a:r>
            <a:r>
              <a:rPr lang="en-US" b="0" u="none" strike="noStrike" dirty="0">
                <a:solidFill>
                  <a:srgbClr val="000000"/>
                </a:solidFill>
                <a:effectLst/>
                <a:uFillTx/>
                <a:latin typeface="Arial"/>
              </a:rPr>
              <a:t>arrangements</a:t>
            </a:r>
          </a:p>
          <a:p>
            <a:pPr marL="864000" lvl="1" indent="-324000">
              <a:spcBef>
                <a:spcPts val="1134"/>
              </a:spcBef>
              <a:buClr>
                <a:srgbClr val="000000"/>
              </a:buClr>
              <a:buSzPct val="75000"/>
              <a:buFont typeface="Symbol" charset="2"/>
              <a:buChar char=""/>
            </a:pPr>
            <a:r>
              <a:rPr lang="en-US" b="0" u="none" strike="noStrike">
                <a:solidFill>
                  <a:srgbClr val="000000"/>
                </a:solidFill>
                <a:effectLst/>
                <a:uFillTx/>
                <a:latin typeface="Arial"/>
              </a:rPr>
              <a:t>Key: Arrangement (order) of the wheels</a:t>
            </a:r>
            <a:endParaRPr lang="en-US" b="0" u="none" strike="noStrike" dirty="0">
              <a:solidFill>
                <a:srgbClr val="000000"/>
              </a:solidFill>
              <a:effectLst/>
              <a:uFillTx/>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r>
              <a:rPr lang="en-US" sz="4400" b="0" u="none" strike="noStrike" dirty="0">
                <a:solidFill>
                  <a:srgbClr val="000000"/>
                </a:solidFill>
                <a:effectLst/>
                <a:uFillTx/>
                <a:latin typeface="Arial"/>
              </a:rPr>
              <a:t>Wheel Cipher: Cryptanalysis</a:t>
            </a:r>
          </a:p>
        </p:txBody>
      </p:sp>
      <p:sp>
        <p:nvSpPr>
          <p:cNvPr id="2" name="TextBox 1">
            <a:extLst>
              <a:ext uri="{FF2B5EF4-FFF2-40B4-BE49-F238E27FC236}">
                <a16:creationId xmlns:a16="http://schemas.microsoft.com/office/drawing/2014/main" id="{7170744C-335D-9AE2-3615-B9BF156E2AB4}"/>
              </a:ext>
            </a:extLst>
          </p:cNvPr>
          <p:cNvSpPr txBox="1"/>
          <p:nvPr/>
        </p:nvSpPr>
        <p:spPr>
          <a:xfrm>
            <a:off x="674914" y="1563480"/>
            <a:ext cx="8091715" cy="3046988"/>
          </a:xfrm>
          <a:prstGeom prst="rect">
            <a:avLst/>
          </a:prstGeom>
          <a:noFill/>
        </p:spPr>
        <p:txBody>
          <a:bodyPr wrap="square" rtlCol="0">
            <a:spAutoFit/>
          </a:bodyPr>
          <a:lstStyle/>
          <a:p>
            <a:pPr marL="432000" indent="-324000">
              <a:spcBef>
                <a:spcPts val="1417"/>
              </a:spcBef>
              <a:buClr>
                <a:srgbClr val="000000"/>
              </a:buClr>
              <a:buSzPct val="45000"/>
              <a:buFont typeface="Wingdings" charset="2"/>
              <a:buChar char=""/>
            </a:pPr>
            <a:r>
              <a:rPr lang="en-US" sz="1400" dirty="0">
                <a:solidFill>
                  <a:srgbClr val="000000"/>
                </a:solidFill>
              </a:rPr>
              <a:t>Weakness:</a:t>
            </a:r>
          </a:p>
          <a:p>
            <a:pPr marL="864000" lvl="1" indent="-324000">
              <a:buClr>
                <a:srgbClr val="000000"/>
              </a:buClr>
              <a:buSzPct val="75000"/>
              <a:buFont typeface="Symbol" charset="2"/>
              <a:buChar char=""/>
            </a:pPr>
            <a:r>
              <a:rPr lang="en-US" sz="1200" dirty="0">
                <a:solidFill>
                  <a:srgbClr val="000000"/>
                </a:solidFill>
              </a:rPr>
              <a:t>Offset from plaintext to ciphertext will be same on all wheels</a:t>
            </a:r>
          </a:p>
          <a:p>
            <a:pPr marL="432000" indent="-324000">
              <a:spcBef>
                <a:spcPts val="1417"/>
              </a:spcBef>
              <a:buClr>
                <a:srgbClr val="000000"/>
              </a:buClr>
              <a:buSzPct val="45000"/>
              <a:buFont typeface="Wingdings" charset="2"/>
              <a:buChar char=""/>
            </a:pPr>
            <a:r>
              <a:rPr lang="en-US" sz="1400" dirty="0">
                <a:solidFill>
                  <a:srgbClr val="000000"/>
                </a:solidFill>
              </a:rPr>
              <a:t>Suppose that:</a:t>
            </a:r>
          </a:p>
          <a:p>
            <a:pPr marL="889200" lvl="1" indent="-324000">
              <a:spcBef>
                <a:spcPts val="1417"/>
              </a:spcBef>
              <a:buClr>
                <a:srgbClr val="000000"/>
              </a:buClr>
              <a:buSzPct val="45000"/>
              <a:buFont typeface="Wingdings" charset="2"/>
              <a:buChar char=""/>
            </a:pPr>
            <a:r>
              <a:rPr lang="en-US" sz="1400" dirty="0">
                <a:solidFill>
                  <a:srgbClr val="000000"/>
                </a:solidFill>
              </a:rPr>
              <a:t>We have eavesdropped on a transmitted ciphertext. (Pretty easy to do).</a:t>
            </a:r>
          </a:p>
          <a:p>
            <a:pPr marL="889200" lvl="1" indent="-324000">
              <a:spcBef>
                <a:spcPts val="1417"/>
              </a:spcBef>
              <a:buClr>
                <a:srgbClr val="000000"/>
              </a:buClr>
              <a:buSzPct val="45000"/>
              <a:buFont typeface="Wingdings" charset="2"/>
              <a:buChar char=""/>
            </a:pPr>
            <a:r>
              <a:rPr lang="en-US" sz="1400" dirty="0">
                <a:solidFill>
                  <a:srgbClr val="000000"/>
                </a:solidFill>
              </a:rPr>
              <a:t>We have captured a wheel. (Some were in widespread use, so this too is not unrealistic).</a:t>
            </a:r>
          </a:p>
          <a:p>
            <a:pPr marL="432000" indent="-324000">
              <a:spcBef>
                <a:spcPts val="1417"/>
              </a:spcBef>
              <a:buClr>
                <a:srgbClr val="000000"/>
              </a:buClr>
              <a:buSzPct val="45000"/>
              <a:buFont typeface="Wingdings" charset="2"/>
              <a:buChar char=""/>
            </a:pPr>
            <a:r>
              <a:rPr lang="en-US" sz="1400" dirty="0">
                <a:solidFill>
                  <a:srgbClr val="000000"/>
                </a:solidFill>
              </a:rPr>
              <a:t>As we’ve seen multiple times in the course, one of the most effective means of attack is to guess at a likely crib. </a:t>
            </a:r>
          </a:p>
          <a:p>
            <a:pPr marL="889200" lvl="1" indent="-324000">
              <a:spcBef>
                <a:spcPts val="1417"/>
              </a:spcBef>
              <a:buClr>
                <a:srgbClr val="000000"/>
              </a:buClr>
              <a:buSzPct val="45000"/>
              <a:buFont typeface="Wingdings" charset="2"/>
              <a:buChar char=""/>
            </a:pPr>
            <a:r>
              <a:rPr lang="en-US" sz="1400" dirty="0">
                <a:solidFill>
                  <a:srgbClr val="000000"/>
                </a:solidFill>
              </a:rPr>
              <a:t>E.g.  “aircraft”</a:t>
            </a:r>
          </a:p>
          <a:p>
            <a:pPr marL="432000" indent="-324000">
              <a:spcBef>
                <a:spcPts val="1417"/>
              </a:spcBef>
              <a:buClr>
                <a:srgbClr val="000000"/>
              </a:buClr>
              <a:buSzPct val="45000"/>
              <a:buFont typeface="Wingdings" charset="2"/>
              <a:buChar char=""/>
            </a:pPr>
            <a:endParaRPr lang="en-US" sz="120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B0C7D-871B-AD09-3506-4ADAD4255B6D}"/>
            </a:ext>
          </a:extLst>
        </p:cNvPr>
        <p:cNvGrpSpPr/>
        <p:nvPr/>
      </p:nvGrpSpPr>
      <p:grpSpPr>
        <a:xfrm>
          <a:off x="0" y="0"/>
          <a:ext cx="0" cy="0"/>
          <a:chOff x="0" y="0"/>
          <a:chExt cx="0" cy="0"/>
        </a:xfrm>
      </p:grpSpPr>
      <p:sp>
        <p:nvSpPr>
          <p:cNvPr id="72" name="PlaceHolder 1">
            <a:extLst>
              <a:ext uri="{FF2B5EF4-FFF2-40B4-BE49-F238E27FC236}">
                <a16:creationId xmlns:a16="http://schemas.microsoft.com/office/drawing/2014/main" id="{794AC94F-2995-12D0-D8B0-37850B8D2671}"/>
              </a:ext>
            </a:extLst>
          </p:cNvPr>
          <p:cNvSpPr>
            <a:spLocks noGrp="1"/>
          </p:cNvSpPr>
          <p:nvPr>
            <p:ph type="title"/>
          </p:nvPr>
        </p:nvSpPr>
        <p:spPr>
          <a:xfrm>
            <a:off x="504000" y="710801"/>
            <a:ext cx="9071640" cy="443198"/>
          </a:xfrm>
          <a:prstGeom prst="rect">
            <a:avLst/>
          </a:prstGeom>
          <a:noFill/>
          <a:ln w="0">
            <a:noFill/>
          </a:ln>
        </p:spPr>
        <p:txBody>
          <a:bodyPr lIns="0" tIns="0" rIns="0" bIns="0" anchor="ctr">
            <a:spAutoFit/>
          </a:bodyPr>
          <a:lstStyle/>
          <a:p>
            <a:pPr indent="0" algn="ctr">
              <a:buNone/>
            </a:pPr>
            <a:r>
              <a:rPr lang="en-US" sz="3200" b="0" u="none" strike="noStrike" dirty="0">
                <a:solidFill>
                  <a:srgbClr val="000000"/>
                </a:solidFill>
                <a:effectLst/>
                <a:uFillTx/>
                <a:latin typeface="Arial"/>
              </a:rPr>
              <a:t>Example: Wheel Cipher: Cryptanalysis</a:t>
            </a:r>
          </a:p>
        </p:txBody>
      </p:sp>
      <p:sp>
        <p:nvSpPr>
          <p:cNvPr id="2" name="TextBox 1">
            <a:extLst>
              <a:ext uri="{FF2B5EF4-FFF2-40B4-BE49-F238E27FC236}">
                <a16:creationId xmlns:a16="http://schemas.microsoft.com/office/drawing/2014/main" id="{EE12A895-5ACE-DEA4-CB48-C9960E7358D2}"/>
              </a:ext>
            </a:extLst>
          </p:cNvPr>
          <p:cNvSpPr txBox="1"/>
          <p:nvPr/>
        </p:nvSpPr>
        <p:spPr>
          <a:xfrm>
            <a:off x="674914" y="1563480"/>
            <a:ext cx="8091715" cy="1066959"/>
          </a:xfrm>
          <a:prstGeom prst="rect">
            <a:avLst/>
          </a:prstGeom>
          <a:noFill/>
        </p:spPr>
        <p:txBody>
          <a:bodyPr wrap="square" rtlCol="0">
            <a:spAutoFit/>
          </a:bodyPr>
          <a:lstStyle/>
          <a:p>
            <a:pPr marL="432000" indent="-324000">
              <a:spcBef>
                <a:spcPts val="1417"/>
              </a:spcBef>
              <a:buClr>
                <a:srgbClr val="000000"/>
              </a:buClr>
              <a:buSzPct val="45000"/>
              <a:buFont typeface="Wingdings" charset="2"/>
              <a:buChar char=""/>
            </a:pPr>
            <a:r>
              <a:rPr lang="en-US" sz="1400" dirty="0">
                <a:solidFill>
                  <a:srgbClr val="000000"/>
                </a:solidFill>
              </a:rPr>
              <a:t>In-class: Work through </a:t>
            </a:r>
            <a:r>
              <a:rPr lang="en-US" sz="1400">
                <a:solidFill>
                  <a:srgbClr val="000000"/>
                </a:solidFill>
              </a:rPr>
              <a:t>section 4.3</a:t>
            </a:r>
          </a:p>
          <a:p>
            <a:pPr marL="432000" indent="-324000">
              <a:spcBef>
                <a:spcPts val="1417"/>
              </a:spcBef>
              <a:buClr>
                <a:srgbClr val="000000"/>
              </a:buClr>
              <a:buSzPct val="45000"/>
              <a:buFont typeface="Wingdings" charset="2"/>
              <a:buChar char=""/>
            </a:pPr>
            <a:r>
              <a:rPr lang="en-US" sz="1400">
                <a:solidFill>
                  <a:srgbClr val="000000"/>
                </a:solidFill>
              </a:rPr>
              <a:t>This is not something you will be asked to know about on exams.  </a:t>
            </a:r>
            <a:endParaRPr lang="en-US" sz="1400" dirty="0">
              <a:solidFill>
                <a:srgbClr val="000000"/>
              </a:solidFill>
            </a:endParaRPr>
          </a:p>
          <a:p>
            <a:pPr marL="432000" indent="-324000">
              <a:spcBef>
                <a:spcPts val="1417"/>
              </a:spcBef>
              <a:buClr>
                <a:srgbClr val="000000"/>
              </a:buClr>
              <a:buSzPct val="45000"/>
              <a:buFont typeface="Wingdings" charset="2"/>
              <a:buChar char=""/>
            </a:pPr>
            <a:endParaRPr lang="en-US" sz="1200" dirty="0">
              <a:solidFill>
                <a:srgbClr val="000000"/>
              </a:solidFill>
            </a:endParaRPr>
          </a:p>
        </p:txBody>
      </p:sp>
    </p:spTree>
    <p:extLst>
      <p:ext uri="{BB962C8B-B14F-4D97-AF65-F5344CB8AC3E}">
        <p14:creationId xmlns:p14="http://schemas.microsoft.com/office/powerpoint/2010/main" val="298637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FF38-2246-4BE6-75B2-47152CFC5B4B}"/>
              </a:ext>
            </a:extLst>
          </p:cNvPr>
          <p:cNvSpPr>
            <a:spLocks noGrp="1"/>
          </p:cNvSpPr>
          <p:nvPr>
            <p:ph type="title"/>
          </p:nvPr>
        </p:nvSpPr>
        <p:spPr>
          <a:xfrm>
            <a:off x="126007" y="1078374"/>
            <a:ext cx="3906242" cy="441027"/>
          </a:xfrm>
          <a:custGeom>
            <a:avLst/>
            <a:gdLst>
              <a:gd name="connsiteX0" fmla="*/ 0 w 3906242"/>
              <a:gd name="connsiteY0" fmla="*/ 0 h 441027"/>
              <a:gd name="connsiteX1" fmla="*/ 572915 w 3906242"/>
              <a:gd name="connsiteY1" fmla="*/ 0 h 441027"/>
              <a:gd name="connsiteX2" fmla="*/ 1302081 w 3906242"/>
              <a:gd name="connsiteY2" fmla="*/ 0 h 441027"/>
              <a:gd name="connsiteX3" fmla="*/ 1914059 w 3906242"/>
              <a:gd name="connsiteY3" fmla="*/ 0 h 441027"/>
              <a:gd name="connsiteX4" fmla="*/ 2486974 w 3906242"/>
              <a:gd name="connsiteY4" fmla="*/ 0 h 441027"/>
              <a:gd name="connsiteX5" fmla="*/ 3098952 w 3906242"/>
              <a:gd name="connsiteY5" fmla="*/ 0 h 441027"/>
              <a:gd name="connsiteX6" fmla="*/ 3906242 w 3906242"/>
              <a:gd name="connsiteY6" fmla="*/ 0 h 441027"/>
              <a:gd name="connsiteX7" fmla="*/ 3906242 w 3906242"/>
              <a:gd name="connsiteY7" fmla="*/ 441027 h 441027"/>
              <a:gd name="connsiteX8" fmla="*/ 3255202 w 3906242"/>
              <a:gd name="connsiteY8" fmla="*/ 441027 h 441027"/>
              <a:gd name="connsiteX9" fmla="*/ 2526036 w 3906242"/>
              <a:gd name="connsiteY9" fmla="*/ 441027 h 441027"/>
              <a:gd name="connsiteX10" fmla="*/ 1796871 w 3906242"/>
              <a:gd name="connsiteY10" fmla="*/ 441027 h 441027"/>
              <a:gd name="connsiteX11" fmla="*/ 1184893 w 3906242"/>
              <a:gd name="connsiteY11" fmla="*/ 441027 h 441027"/>
              <a:gd name="connsiteX12" fmla="*/ 611978 w 3906242"/>
              <a:gd name="connsiteY12" fmla="*/ 441027 h 441027"/>
              <a:gd name="connsiteX13" fmla="*/ 0 w 3906242"/>
              <a:gd name="connsiteY13" fmla="*/ 441027 h 441027"/>
              <a:gd name="connsiteX14" fmla="*/ 0 w 3906242"/>
              <a:gd name="connsiteY14" fmla="*/ 0 h 44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6242" h="441027" fill="none" extrusionOk="0">
                <a:moveTo>
                  <a:pt x="0" y="0"/>
                </a:moveTo>
                <a:cubicBezTo>
                  <a:pt x="202912" y="22155"/>
                  <a:pt x="409899" y="-879"/>
                  <a:pt x="572915" y="0"/>
                </a:cubicBezTo>
                <a:cubicBezTo>
                  <a:pt x="735931" y="879"/>
                  <a:pt x="940770" y="16941"/>
                  <a:pt x="1302081" y="0"/>
                </a:cubicBezTo>
                <a:cubicBezTo>
                  <a:pt x="1663392" y="-16941"/>
                  <a:pt x="1629994" y="-20108"/>
                  <a:pt x="1914059" y="0"/>
                </a:cubicBezTo>
                <a:cubicBezTo>
                  <a:pt x="2198124" y="20108"/>
                  <a:pt x="2313214" y="-21331"/>
                  <a:pt x="2486974" y="0"/>
                </a:cubicBezTo>
                <a:cubicBezTo>
                  <a:pt x="2660735" y="21331"/>
                  <a:pt x="2794021" y="-14538"/>
                  <a:pt x="3098952" y="0"/>
                </a:cubicBezTo>
                <a:cubicBezTo>
                  <a:pt x="3403883" y="14538"/>
                  <a:pt x="3662744" y="11732"/>
                  <a:pt x="3906242" y="0"/>
                </a:cubicBezTo>
                <a:cubicBezTo>
                  <a:pt x="3918438" y="107533"/>
                  <a:pt x="3888918" y="261131"/>
                  <a:pt x="3906242" y="441027"/>
                </a:cubicBezTo>
                <a:cubicBezTo>
                  <a:pt x="3591381" y="457563"/>
                  <a:pt x="3557060" y="455039"/>
                  <a:pt x="3255202" y="441027"/>
                </a:cubicBezTo>
                <a:cubicBezTo>
                  <a:pt x="2953344" y="427015"/>
                  <a:pt x="2888219" y="429625"/>
                  <a:pt x="2526036" y="441027"/>
                </a:cubicBezTo>
                <a:cubicBezTo>
                  <a:pt x="2163853" y="452429"/>
                  <a:pt x="2080339" y="435815"/>
                  <a:pt x="1796871" y="441027"/>
                </a:cubicBezTo>
                <a:cubicBezTo>
                  <a:pt x="1513403" y="446239"/>
                  <a:pt x="1448172" y="451500"/>
                  <a:pt x="1184893" y="441027"/>
                </a:cubicBezTo>
                <a:cubicBezTo>
                  <a:pt x="921614" y="430554"/>
                  <a:pt x="865527" y="449243"/>
                  <a:pt x="611978" y="441027"/>
                </a:cubicBezTo>
                <a:cubicBezTo>
                  <a:pt x="358429" y="432811"/>
                  <a:pt x="285882" y="427332"/>
                  <a:pt x="0" y="441027"/>
                </a:cubicBezTo>
                <a:cubicBezTo>
                  <a:pt x="-21012" y="273359"/>
                  <a:pt x="20477" y="185647"/>
                  <a:pt x="0" y="0"/>
                </a:cubicBezTo>
                <a:close/>
              </a:path>
              <a:path w="3906242" h="441027" stroke="0" extrusionOk="0">
                <a:moveTo>
                  <a:pt x="0" y="0"/>
                </a:moveTo>
                <a:cubicBezTo>
                  <a:pt x="194642" y="10318"/>
                  <a:pt x="559183" y="9235"/>
                  <a:pt x="729165" y="0"/>
                </a:cubicBezTo>
                <a:cubicBezTo>
                  <a:pt x="899147" y="-9235"/>
                  <a:pt x="1200073" y="20584"/>
                  <a:pt x="1380206" y="0"/>
                </a:cubicBezTo>
                <a:cubicBezTo>
                  <a:pt x="1560339" y="-20584"/>
                  <a:pt x="1680514" y="-6621"/>
                  <a:pt x="1953121" y="0"/>
                </a:cubicBezTo>
                <a:cubicBezTo>
                  <a:pt x="2225728" y="6621"/>
                  <a:pt x="2388112" y="2948"/>
                  <a:pt x="2604161" y="0"/>
                </a:cubicBezTo>
                <a:cubicBezTo>
                  <a:pt x="2820210" y="-2948"/>
                  <a:pt x="2999891" y="-1106"/>
                  <a:pt x="3333327" y="0"/>
                </a:cubicBezTo>
                <a:cubicBezTo>
                  <a:pt x="3666763" y="1106"/>
                  <a:pt x="3742700" y="-2355"/>
                  <a:pt x="3906242" y="0"/>
                </a:cubicBezTo>
                <a:cubicBezTo>
                  <a:pt x="3901988" y="115724"/>
                  <a:pt x="3926812" y="300921"/>
                  <a:pt x="3906242" y="441027"/>
                </a:cubicBezTo>
                <a:cubicBezTo>
                  <a:pt x="3700506" y="439655"/>
                  <a:pt x="3637732" y="447422"/>
                  <a:pt x="3372389" y="441027"/>
                </a:cubicBezTo>
                <a:cubicBezTo>
                  <a:pt x="3107046" y="434632"/>
                  <a:pt x="3053951" y="438842"/>
                  <a:pt x="2838536" y="441027"/>
                </a:cubicBezTo>
                <a:cubicBezTo>
                  <a:pt x="2623121" y="443212"/>
                  <a:pt x="2452463" y="454018"/>
                  <a:pt x="2226558" y="441027"/>
                </a:cubicBezTo>
                <a:cubicBezTo>
                  <a:pt x="2000653" y="428036"/>
                  <a:pt x="1865574" y="432670"/>
                  <a:pt x="1614580" y="441027"/>
                </a:cubicBezTo>
                <a:cubicBezTo>
                  <a:pt x="1363586" y="449384"/>
                  <a:pt x="1131350" y="447588"/>
                  <a:pt x="924477" y="441027"/>
                </a:cubicBezTo>
                <a:cubicBezTo>
                  <a:pt x="717604" y="434466"/>
                  <a:pt x="311338" y="401450"/>
                  <a:pt x="0" y="441027"/>
                </a:cubicBezTo>
                <a:cubicBezTo>
                  <a:pt x="11096" y="276424"/>
                  <a:pt x="3826" y="104530"/>
                  <a:pt x="0" y="0"/>
                </a:cubicBezTo>
                <a:close/>
              </a:path>
            </a:pathLst>
          </a:custGeom>
          <a:ln w="38100">
            <a:extLst>
              <a:ext uri="{C807C97D-BFC1-408E-A445-0C87EB9F89A2}">
                <ask:lineSketchStyleProps xmlns:ask="http://schemas.microsoft.com/office/drawing/2018/sketchyshapes" sd="981765707">
                  <ask:type>
                    <ask:lineSketchFreehand/>
                  </ask:type>
                </ask:lineSketchStyleProps>
              </a:ext>
            </a:extLst>
          </a:ln>
        </p:spPr>
        <p:style>
          <a:lnRef idx="2">
            <a:schemeClr val="accent2">
              <a:shade val="15000"/>
            </a:schemeClr>
          </a:lnRef>
          <a:fillRef idx="1">
            <a:schemeClr val="accent2"/>
          </a:fillRef>
          <a:effectRef idx="0">
            <a:schemeClr val="accent2"/>
          </a:effectRef>
          <a:fontRef idx="minor">
            <a:schemeClr val="lt1"/>
          </a:fontRef>
        </p:style>
        <p:txBody>
          <a:bodyPr/>
          <a:lstStyle/>
          <a:p>
            <a:r>
              <a:rPr lang="en-US" dirty="0"/>
              <a:t>Lecture objectives</a:t>
            </a:r>
          </a:p>
        </p:txBody>
      </p:sp>
      <p:sp>
        <p:nvSpPr>
          <p:cNvPr id="12" name="Content Placeholder 3">
            <a:extLst>
              <a:ext uri="{FF2B5EF4-FFF2-40B4-BE49-F238E27FC236}">
                <a16:creationId xmlns:a16="http://schemas.microsoft.com/office/drawing/2014/main" id="{784F7E76-AF64-BA9D-1FA2-9856AB3B60CC}"/>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3042" y="1763712"/>
            <a:ext cx="4851301" cy="4536281"/>
          </a:xfrm>
          <a:prstGeom prst="rect">
            <a:avLst/>
          </a:prstGeom>
        </p:spPr>
        <p:txBody>
          <a:bodyPr>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258" indent="-236258" defTabSz="756026">
              <a:spcBef>
                <a:spcPts val="827"/>
              </a:spcBef>
              <a:defRPr/>
            </a:pPr>
            <a:endParaRPr lang="en-US" sz="992" dirty="0">
              <a:solidFill>
                <a:srgbClr val="131313"/>
              </a:solidFill>
              <a:latin typeface="Neue Haas Grotesk Text Pro"/>
            </a:endParaRPr>
          </a:p>
        </p:txBody>
      </p:sp>
      <p:sp>
        <p:nvSpPr>
          <p:cNvPr id="4" name="Content Placeholder 3">
            <a:extLst>
              <a:ext uri="{FF2B5EF4-FFF2-40B4-BE49-F238E27FC236}">
                <a16:creationId xmlns:a16="http://schemas.microsoft.com/office/drawing/2014/main" id="{16C95331-9721-EA6F-7AD4-5396829C2154}"/>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7035" y="1889720"/>
            <a:ext cx="4596023" cy="3972494"/>
          </a:xfrm>
          <a:prstGeom prst="rect">
            <a:avLst/>
          </a:prstGeom>
        </p:spPr>
        <p:txBody>
          <a:bodyPr>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56026">
              <a:spcBef>
                <a:spcPts val="2067"/>
              </a:spcBef>
              <a:buNone/>
              <a:defRPr/>
            </a:pPr>
            <a:r>
              <a:rPr lang="en-US" sz="1158" b="1" dirty="0">
                <a:solidFill>
                  <a:srgbClr val="131313"/>
                </a:solidFill>
                <a:latin typeface="Neue Haas Grotesk Text Pro"/>
              </a:rPr>
              <a:t>Blah</a:t>
            </a:r>
          </a:p>
          <a:p>
            <a:pPr marL="0" lvl="1" indent="0" defTabSz="756026">
              <a:spcBef>
                <a:spcPts val="413"/>
              </a:spcBef>
              <a:buNone/>
              <a:defRPr/>
            </a:pPr>
            <a:r>
              <a:rPr lang="en-US" sz="1158" dirty="0">
                <a:solidFill>
                  <a:srgbClr val="131313"/>
                </a:solidFill>
                <a:latin typeface="Neue Haas Grotesk Text Pro"/>
              </a:rPr>
              <a:t>More blah</a:t>
            </a:r>
          </a:p>
        </p:txBody>
      </p:sp>
      <p:pic>
        <p:nvPicPr>
          <p:cNvPr id="7" name="Picture 6" descr="A cartoon of a person holding a crystal ball&#10;&#10;AI-generated content may be incorrect.">
            <a:extLst>
              <a:ext uri="{FF2B5EF4-FFF2-40B4-BE49-F238E27FC236}">
                <a16:creationId xmlns:a16="http://schemas.microsoft.com/office/drawing/2014/main" id="{D1B34887-0253-CC4A-8C31-FB26EC9FB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390" y="944661"/>
            <a:ext cx="3780234" cy="5670352"/>
          </a:xfrm>
          <a:prstGeom prst="rect">
            <a:avLst/>
          </a:prstGeom>
        </p:spPr>
      </p:pic>
    </p:spTree>
    <p:extLst>
      <p:ext uri="{BB962C8B-B14F-4D97-AF65-F5344CB8AC3E}">
        <p14:creationId xmlns:p14="http://schemas.microsoft.com/office/powerpoint/2010/main" val="30701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r>
              <a:rPr lang="en-US" sz="4400" b="0" u="none" strike="noStrike">
                <a:solidFill>
                  <a:srgbClr val="000000"/>
                </a:solidFill>
                <a:effectLst/>
                <a:uFillTx/>
                <a:latin typeface="Arial"/>
              </a:rPr>
              <a:t>Playfair Cipher</a:t>
            </a:r>
          </a:p>
        </p:txBody>
      </p:sp>
      <p:sp>
        <p:nvSpPr>
          <p:cNvPr id="91" name="PlaceHolder 2"/>
          <p:cNvSpPr>
            <a:spLocks noGrp="1"/>
          </p:cNvSpPr>
          <p:nvPr>
            <p:ph/>
          </p:nvPr>
        </p:nvSpPr>
        <p:spPr>
          <a:xfrm>
            <a:off x="504000" y="1769040"/>
            <a:ext cx="4426920" cy="2091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rgbClr val="000000"/>
                </a:solidFill>
                <a:effectLst/>
                <a:uFillTx/>
                <a:latin typeface="Arial"/>
              </a:rPr>
              <a:t>Actually invented by Charles Wheatstone</a:t>
            </a:r>
          </a:p>
        </p:txBody>
      </p:sp>
      <p:pic>
        <p:nvPicPr>
          <p:cNvPr id="92" name="Picture 91"/>
          <p:cNvPicPr/>
          <p:nvPr/>
        </p:nvPicPr>
        <p:blipFill>
          <a:blip r:embed="rId2"/>
          <a:stretch/>
        </p:blipFill>
        <p:spPr>
          <a:xfrm>
            <a:off x="6513840" y="1768680"/>
            <a:ext cx="1703880" cy="2091240"/>
          </a:xfrm>
          <a:prstGeom prst="rect">
            <a:avLst/>
          </a:prstGeom>
          <a:noFill/>
          <a:ln w="0">
            <a:noFill/>
          </a:ln>
        </p:spPr>
      </p:pic>
      <p:sp>
        <p:nvSpPr>
          <p:cNvPr id="93" name="PlaceHolder 3"/>
          <p:cNvSpPr>
            <a:spLocks noGrp="1"/>
          </p:cNvSpPr>
          <p:nvPr>
            <p:ph/>
          </p:nvPr>
        </p:nvSpPr>
        <p:spPr>
          <a:xfrm>
            <a:off x="504000" y="4059360"/>
            <a:ext cx="4426920" cy="2091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rgbClr val="000000"/>
                </a:solidFill>
                <a:effectLst/>
                <a:uFillTx/>
                <a:latin typeface="Arial"/>
              </a:rPr>
              <a:t>Popularized by his friend Lyon Playfair</a:t>
            </a:r>
          </a:p>
        </p:txBody>
      </p:sp>
      <p:pic>
        <p:nvPicPr>
          <p:cNvPr id="94" name="Picture 93"/>
          <p:cNvPicPr/>
          <p:nvPr/>
        </p:nvPicPr>
        <p:blipFill>
          <a:blip r:embed="rId3"/>
          <a:stretch/>
        </p:blipFill>
        <p:spPr>
          <a:xfrm>
            <a:off x="6529320" y="4059000"/>
            <a:ext cx="1672920" cy="2091240"/>
          </a:xfrm>
          <a:prstGeom prst="rect">
            <a:avLst/>
          </a:prstGeom>
          <a:noFill/>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6DD45-C9E5-6DE5-EBA6-D2033E2F16BE}"/>
            </a:ext>
          </a:extLst>
        </p:cNvPr>
        <p:cNvGrpSpPr/>
        <p:nvPr/>
      </p:nvGrpSpPr>
      <p:grpSpPr>
        <a:xfrm>
          <a:off x="0" y="0"/>
          <a:ext cx="0" cy="0"/>
          <a:chOff x="0" y="0"/>
          <a:chExt cx="0" cy="0"/>
        </a:xfrm>
      </p:grpSpPr>
      <p:sp>
        <p:nvSpPr>
          <p:cNvPr id="72" name="PlaceHolder 1">
            <a:extLst>
              <a:ext uri="{FF2B5EF4-FFF2-40B4-BE49-F238E27FC236}">
                <a16:creationId xmlns:a16="http://schemas.microsoft.com/office/drawing/2014/main" id="{FA0D5C46-64D8-0209-476D-DF7C6976E1D2}"/>
              </a:ext>
            </a:extLst>
          </p:cNvPr>
          <p:cNvSpPr>
            <a:spLocks noGrp="1"/>
          </p:cNvSpPr>
          <p:nvPr>
            <p:ph type="title"/>
          </p:nvPr>
        </p:nvSpPr>
        <p:spPr>
          <a:xfrm>
            <a:off x="504000" y="710801"/>
            <a:ext cx="9071640" cy="443198"/>
          </a:xfrm>
          <a:prstGeom prst="rect">
            <a:avLst/>
          </a:prstGeom>
          <a:noFill/>
          <a:ln w="0">
            <a:noFill/>
          </a:ln>
        </p:spPr>
        <p:txBody>
          <a:bodyPr lIns="0" tIns="0" rIns="0" bIns="0" anchor="ctr">
            <a:spAutoFit/>
          </a:bodyPr>
          <a:lstStyle/>
          <a:p>
            <a:pPr indent="0" algn="ctr">
              <a:buNone/>
            </a:pPr>
            <a:r>
              <a:rPr lang="en-US" sz="3200" b="0" u="none" strike="noStrike" dirty="0">
                <a:solidFill>
                  <a:srgbClr val="000000"/>
                </a:solidFill>
                <a:effectLst/>
                <a:uFillTx/>
                <a:latin typeface="Arial"/>
              </a:rPr>
              <a:t>Playfair Cipher: Early Version</a:t>
            </a:r>
          </a:p>
        </p:txBody>
      </p:sp>
      <p:sp>
        <p:nvSpPr>
          <p:cNvPr id="2" name="TextBox 1">
            <a:extLst>
              <a:ext uri="{FF2B5EF4-FFF2-40B4-BE49-F238E27FC236}">
                <a16:creationId xmlns:a16="http://schemas.microsoft.com/office/drawing/2014/main" id="{CF8E1215-FA21-96DD-4EE9-8459A64CD592}"/>
              </a:ext>
            </a:extLst>
          </p:cNvPr>
          <p:cNvSpPr txBox="1"/>
          <p:nvPr/>
        </p:nvSpPr>
        <p:spPr>
          <a:xfrm>
            <a:off x="130628" y="1831994"/>
            <a:ext cx="5326743" cy="4298613"/>
          </a:xfrm>
          <a:prstGeom prst="rect">
            <a:avLst/>
          </a:prstGeom>
          <a:noFill/>
        </p:spPr>
        <p:txBody>
          <a:bodyPr wrap="square" rtlCol="0">
            <a:spAutoFit/>
          </a:bodyPr>
          <a:lstStyle/>
          <a:p>
            <a:pPr marL="432000" indent="-324000">
              <a:spcBef>
                <a:spcPts val="1417"/>
              </a:spcBef>
              <a:buClr>
                <a:srgbClr val="000000"/>
              </a:buClr>
              <a:buSzPct val="45000"/>
              <a:buFont typeface="Wingdings" charset="2"/>
              <a:buChar char=""/>
            </a:pPr>
            <a:r>
              <a:rPr lang="en-US" sz="1400" dirty="0">
                <a:solidFill>
                  <a:srgbClr val="000000"/>
                </a:solidFill>
              </a:rPr>
              <a:t>Digraphic Substitution: 2 letters substituted for at a time</a:t>
            </a:r>
          </a:p>
          <a:p>
            <a:pPr marL="432000" indent="-324000">
              <a:spcBef>
                <a:spcPts val="1417"/>
              </a:spcBef>
              <a:buClr>
                <a:srgbClr val="000000"/>
              </a:buClr>
              <a:buSzPct val="45000"/>
              <a:buFont typeface="Wingdings" charset="2"/>
              <a:buChar char=""/>
            </a:pPr>
            <a:r>
              <a:rPr lang="en-US" sz="1400" dirty="0">
                <a:solidFill>
                  <a:srgbClr val="000000"/>
                </a:solidFill>
              </a:rPr>
              <a:t>Early versions did not use a key making them somewhat awkward to use</a:t>
            </a:r>
          </a:p>
          <a:p>
            <a:pPr marL="432000" indent="-324000">
              <a:spcBef>
                <a:spcPts val="1417"/>
              </a:spcBef>
              <a:buClr>
                <a:srgbClr val="000000"/>
              </a:buClr>
              <a:buSzPct val="45000"/>
              <a:buFont typeface="Wingdings" charset="2"/>
              <a:buChar char=""/>
            </a:pPr>
            <a:r>
              <a:rPr lang="en-US" sz="1400" dirty="0">
                <a:solidFill>
                  <a:srgbClr val="000000"/>
                </a:solidFill>
              </a:rPr>
              <a:t>Example: Let’s encode “REVOLT”</a:t>
            </a:r>
          </a:p>
          <a:p>
            <a:pPr marL="889200" lvl="1" indent="-324000">
              <a:spcBef>
                <a:spcPts val="1417"/>
              </a:spcBef>
              <a:buClr>
                <a:srgbClr val="000000"/>
              </a:buClr>
              <a:buSzPct val="45000"/>
              <a:buFont typeface="Wingdings" charset="2"/>
              <a:buChar char=""/>
            </a:pPr>
            <a:r>
              <a:rPr lang="en-US" sz="1400" dirty="0">
                <a:solidFill>
                  <a:srgbClr val="000000"/>
                </a:solidFill>
              </a:rPr>
              <a:t>RE	</a:t>
            </a:r>
            <a:r>
              <a:rPr lang="en-US" sz="1400" dirty="0">
                <a:solidFill>
                  <a:srgbClr val="000000"/>
                </a:solidFill>
                <a:sym typeface="Wingdings" panose="05000000000000000000" pitchFamily="2" charset="2"/>
              </a:rPr>
              <a:t></a:t>
            </a:r>
          </a:p>
          <a:p>
            <a:pPr marL="889200" lvl="1" indent="-324000">
              <a:spcBef>
                <a:spcPts val="1417"/>
              </a:spcBef>
              <a:buClr>
                <a:srgbClr val="000000"/>
              </a:buClr>
              <a:buSzPct val="45000"/>
              <a:buFont typeface="Wingdings" charset="2"/>
              <a:buChar char=""/>
            </a:pPr>
            <a:r>
              <a:rPr lang="en-US" sz="1400" dirty="0">
                <a:solidFill>
                  <a:srgbClr val="000000"/>
                </a:solidFill>
                <a:sym typeface="Wingdings" panose="05000000000000000000" pitchFamily="2" charset="2"/>
              </a:rPr>
              <a:t>VO	</a:t>
            </a:r>
          </a:p>
          <a:p>
            <a:pPr marL="889200" lvl="1" indent="-324000">
              <a:spcBef>
                <a:spcPts val="1417"/>
              </a:spcBef>
              <a:buClr>
                <a:srgbClr val="000000"/>
              </a:buClr>
              <a:buSzPct val="45000"/>
              <a:buFont typeface="Wingdings" charset="2"/>
              <a:buChar char=""/>
            </a:pPr>
            <a:r>
              <a:rPr lang="en-US" sz="1400" dirty="0">
                <a:solidFill>
                  <a:srgbClr val="000000"/>
                </a:solidFill>
                <a:sym typeface="Wingdings" panose="05000000000000000000" pitchFamily="2" charset="2"/>
              </a:rPr>
              <a:t>LT		</a:t>
            </a:r>
          </a:p>
          <a:p>
            <a:pPr marL="432000" indent="-324000">
              <a:spcBef>
                <a:spcPts val="1417"/>
              </a:spcBef>
              <a:buClr>
                <a:srgbClr val="000000"/>
              </a:buClr>
              <a:buSzPct val="45000"/>
              <a:buFont typeface="Wingdings" charset="2"/>
              <a:buChar char=""/>
            </a:pPr>
            <a:endParaRPr lang="en-US" sz="1400" dirty="0">
              <a:solidFill>
                <a:srgbClr val="000000"/>
              </a:solidFill>
            </a:endParaRPr>
          </a:p>
          <a:p>
            <a:pPr marL="432000" indent="-324000">
              <a:spcBef>
                <a:spcPts val="1417"/>
              </a:spcBef>
              <a:buClr>
                <a:srgbClr val="000000"/>
              </a:buClr>
              <a:buSzPct val="45000"/>
              <a:buFont typeface="Wingdings" charset="2"/>
              <a:buChar char=""/>
            </a:pPr>
            <a:r>
              <a:rPr lang="en-US" sz="1400" dirty="0">
                <a:solidFill>
                  <a:srgbClr val="000000"/>
                </a:solidFill>
              </a:rPr>
              <a:t>Unicity point (discussed next) for a random digraphic cipher such as this one is 1,460.61. In other words, we would need about 1461 characters of ciphertext if we hope to obtain a unique solution. </a:t>
            </a:r>
          </a:p>
          <a:p>
            <a:pPr marL="432000" indent="-324000">
              <a:spcBef>
                <a:spcPts val="1417"/>
              </a:spcBef>
              <a:buClr>
                <a:srgbClr val="000000"/>
              </a:buClr>
              <a:buSzPct val="45000"/>
              <a:buFont typeface="Wingdings" charset="2"/>
              <a:buChar char=""/>
            </a:pPr>
            <a:endParaRPr lang="en-US" sz="1200" dirty="0">
              <a:solidFill>
                <a:srgbClr val="000000"/>
              </a:solidFill>
            </a:endParaRPr>
          </a:p>
        </p:txBody>
      </p:sp>
      <p:sp>
        <p:nvSpPr>
          <p:cNvPr id="3" name="TextBox 2">
            <a:extLst>
              <a:ext uri="{FF2B5EF4-FFF2-40B4-BE49-F238E27FC236}">
                <a16:creationId xmlns:a16="http://schemas.microsoft.com/office/drawing/2014/main" id="{D8C1F63C-6470-02C1-DC4B-5DE6AE3A55EB}"/>
              </a:ext>
            </a:extLst>
          </p:cNvPr>
          <p:cNvSpPr txBox="1"/>
          <p:nvPr/>
        </p:nvSpPr>
        <p:spPr>
          <a:xfrm>
            <a:off x="5912078" y="6357081"/>
            <a:ext cx="3467100" cy="230832"/>
          </a:xfrm>
          <a:prstGeom prst="rect">
            <a:avLst/>
          </a:prstGeom>
          <a:noFill/>
        </p:spPr>
        <p:txBody>
          <a:bodyPr wrap="square" rtlCol="0">
            <a:spAutoFit/>
          </a:bodyPr>
          <a:lstStyle/>
          <a:p>
            <a:pPr algn="ctr"/>
            <a:r>
              <a:rPr lang="en-US" sz="900" b="1" dirty="0"/>
              <a:t>Porta’s cipher – believed to be the first digraphic cipher</a:t>
            </a:r>
          </a:p>
        </p:txBody>
      </p:sp>
      <p:pic>
        <p:nvPicPr>
          <p:cNvPr id="5" name="Picture 4">
            <a:extLst>
              <a:ext uri="{FF2B5EF4-FFF2-40B4-BE49-F238E27FC236}">
                <a16:creationId xmlns:a16="http://schemas.microsoft.com/office/drawing/2014/main" id="{B2D0DDFF-26F3-05A2-32D6-5D5DC3222DCF}"/>
              </a:ext>
            </a:extLst>
          </p:cNvPr>
          <p:cNvPicPr>
            <a:picLocks noChangeAspect="1"/>
          </p:cNvPicPr>
          <p:nvPr/>
        </p:nvPicPr>
        <p:blipFill>
          <a:blip r:embed="rId2"/>
          <a:stretch>
            <a:fillRect/>
          </a:stretch>
        </p:blipFill>
        <p:spPr>
          <a:xfrm>
            <a:off x="5401684" y="1153999"/>
            <a:ext cx="4310729" cy="5272291"/>
          </a:xfrm>
          <a:prstGeom prst="rect">
            <a:avLst/>
          </a:prstGeom>
        </p:spPr>
      </p:pic>
      <p:pic>
        <p:nvPicPr>
          <p:cNvPr id="7" name="Picture 6">
            <a:extLst>
              <a:ext uri="{FF2B5EF4-FFF2-40B4-BE49-F238E27FC236}">
                <a16:creationId xmlns:a16="http://schemas.microsoft.com/office/drawing/2014/main" id="{AC381234-41D1-CBBB-1C06-703AF6DC7B07}"/>
              </a:ext>
            </a:extLst>
          </p:cNvPr>
          <p:cNvPicPr>
            <a:picLocks noChangeAspect="1"/>
          </p:cNvPicPr>
          <p:nvPr/>
        </p:nvPicPr>
        <p:blipFill>
          <a:blip r:embed="rId3"/>
          <a:stretch>
            <a:fillRect/>
          </a:stretch>
        </p:blipFill>
        <p:spPr>
          <a:xfrm>
            <a:off x="2690559" y="3212883"/>
            <a:ext cx="271136" cy="318585"/>
          </a:xfrm>
          <a:prstGeom prst="rect">
            <a:avLst/>
          </a:prstGeom>
        </p:spPr>
      </p:pic>
      <p:pic>
        <p:nvPicPr>
          <p:cNvPr id="9" name="Picture 8">
            <a:extLst>
              <a:ext uri="{FF2B5EF4-FFF2-40B4-BE49-F238E27FC236}">
                <a16:creationId xmlns:a16="http://schemas.microsoft.com/office/drawing/2014/main" id="{0A7C134D-D557-226D-3350-6E09CA4D2C2A}"/>
              </a:ext>
            </a:extLst>
          </p:cNvPr>
          <p:cNvPicPr>
            <a:picLocks noChangeAspect="1"/>
          </p:cNvPicPr>
          <p:nvPr/>
        </p:nvPicPr>
        <p:blipFill>
          <a:blip r:embed="rId4"/>
          <a:stretch>
            <a:fillRect/>
          </a:stretch>
        </p:blipFill>
        <p:spPr>
          <a:xfrm>
            <a:off x="2575791" y="3531468"/>
            <a:ext cx="437092" cy="452703"/>
          </a:xfrm>
          <a:prstGeom prst="rect">
            <a:avLst/>
          </a:prstGeom>
        </p:spPr>
      </p:pic>
      <p:pic>
        <p:nvPicPr>
          <p:cNvPr id="11" name="Picture 10">
            <a:extLst>
              <a:ext uri="{FF2B5EF4-FFF2-40B4-BE49-F238E27FC236}">
                <a16:creationId xmlns:a16="http://schemas.microsoft.com/office/drawing/2014/main" id="{879E18E4-9486-E0C8-30A2-DA32A596F9B3}"/>
              </a:ext>
            </a:extLst>
          </p:cNvPr>
          <p:cNvPicPr>
            <a:picLocks noChangeAspect="1"/>
          </p:cNvPicPr>
          <p:nvPr/>
        </p:nvPicPr>
        <p:blipFill>
          <a:blip r:embed="rId5"/>
          <a:stretch>
            <a:fillRect/>
          </a:stretch>
        </p:blipFill>
        <p:spPr>
          <a:xfrm>
            <a:off x="2594823" y="3984171"/>
            <a:ext cx="342667" cy="400994"/>
          </a:xfrm>
          <a:prstGeom prst="rect">
            <a:avLst/>
          </a:prstGeom>
        </p:spPr>
      </p:pic>
    </p:spTree>
    <p:extLst>
      <p:ext uri="{BB962C8B-B14F-4D97-AF65-F5344CB8AC3E}">
        <p14:creationId xmlns:p14="http://schemas.microsoft.com/office/powerpoint/2010/main" val="362919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46F1F-CBC0-CEC1-36F9-B14A2FEEAEBF}"/>
            </a:ext>
          </a:extLst>
        </p:cNvPr>
        <p:cNvGrpSpPr/>
        <p:nvPr/>
      </p:nvGrpSpPr>
      <p:grpSpPr>
        <a:xfrm>
          <a:off x="0" y="0"/>
          <a:ext cx="0" cy="0"/>
          <a:chOff x="0" y="0"/>
          <a:chExt cx="0" cy="0"/>
        </a:xfrm>
      </p:grpSpPr>
      <p:sp>
        <p:nvSpPr>
          <p:cNvPr id="72" name="PlaceHolder 1">
            <a:extLst>
              <a:ext uri="{FF2B5EF4-FFF2-40B4-BE49-F238E27FC236}">
                <a16:creationId xmlns:a16="http://schemas.microsoft.com/office/drawing/2014/main" id="{60235DCD-3598-FEC1-70F5-4F6188256312}"/>
              </a:ext>
            </a:extLst>
          </p:cNvPr>
          <p:cNvSpPr>
            <a:spLocks noGrp="1"/>
          </p:cNvSpPr>
          <p:nvPr>
            <p:ph type="title"/>
          </p:nvPr>
        </p:nvSpPr>
        <p:spPr>
          <a:xfrm>
            <a:off x="504000" y="710801"/>
            <a:ext cx="9071640" cy="443198"/>
          </a:xfrm>
          <a:prstGeom prst="rect">
            <a:avLst/>
          </a:prstGeom>
          <a:noFill/>
          <a:ln w="0">
            <a:noFill/>
          </a:ln>
        </p:spPr>
        <p:txBody>
          <a:bodyPr lIns="0" tIns="0" rIns="0" bIns="0" anchor="ctr">
            <a:spAutoFit/>
          </a:bodyPr>
          <a:lstStyle/>
          <a:p>
            <a:pPr indent="0" algn="ctr">
              <a:buNone/>
            </a:pPr>
            <a:r>
              <a:rPr lang="en-US" sz="3200" b="0" u="none" strike="noStrike" dirty="0">
                <a:solidFill>
                  <a:srgbClr val="000000"/>
                </a:solidFill>
                <a:effectLst/>
                <a:uFillTx/>
                <a:latin typeface="Arial"/>
              </a:rPr>
              <a:t>Unicity Point</a:t>
            </a:r>
          </a:p>
        </p:txBody>
      </p:sp>
      <p:sp>
        <p:nvSpPr>
          <p:cNvPr id="2" name="TextBox 1">
            <a:extLst>
              <a:ext uri="{FF2B5EF4-FFF2-40B4-BE49-F238E27FC236}">
                <a16:creationId xmlns:a16="http://schemas.microsoft.com/office/drawing/2014/main" id="{540CAE23-9F33-99FE-F765-77FA0C9F5FFC}"/>
              </a:ext>
            </a:extLst>
          </p:cNvPr>
          <p:cNvSpPr txBox="1"/>
          <p:nvPr/>
        </p:nvSpPr>
        <p:spPr>
          <a:xfrm>
            <a:off x="674914" y="1563480"/>
            <a:ext cx="8091715" cy="4329390"/>
          </a:xfrm>
          <a:prstGeom prst="rect">
            <a:avLst/>
          </a:prstGeom>
          <a:noFill/>
        </p:spPr>
        <p:txBody>
          <a:bodyPr wrap="square" rtlCol="0">
            <a:spAutoFit/>
          </a:bodyPr>
          <a:lstStyle/>
          <a:p>
            <a:pPr marL="432000" indent="-324000">
              <a:spcBef>
                <a:spcPts val="1417"/>
              </a:spcBef>
              <a:buClr>
                <a:srgbClr val="000000"/>
              </a:buClr>
              <a:buSzPct val="45000"/>
              <a:buFont typeface="Wingdings" charset="2"/>
              <a:buChar char=""/>
            </a:pPr>
            <a:r>
              <a:rPr lang="en-US" sz="1400" dirty="0">
                <a:solidFill>
                  <a:srgbClr val="000000"/>
                </a:solidFill>
              </a:rPr>
              <a:t>Introduced by Claude Shannon, the unicity point is the minimum amount of ciphertext required so that, statistically, only one key is consistent with the ciphertext.</a:t>
            </a:r>
          </a:p>
          <a:p>
            <a:pPr marL="432000" indent="-324000">
              <a:spcBef>
                <a:spcPts val="1417"/>
              </a:spcBef>
              <a:buClr>
                <a:srgbClr val="000000"/>
              </a:buClr>
              <a:buSzPct val="45000"/>
              <a:buFont typeface="Wingdings" charset="2"/>
              <a:buChar char=""/>
            </a:pPr>
            <a:r>
              <a:rPr lang="en-US" sz="1400" dirty="0">
                <a:solidFill>
                  <a:srgbClr val="000000"/>
                </a:solidFill>
              </a:rPr>
              <a:t>Before this amount, many keys might “work” and produce something that looks like possible English.</a:t>
            </a:r>
          </a:p>
          <a:p>
            <a:pPr marL="432000" indent="-324000">
              <a:spcBef>
                <a:spcPts val="1417"/>
              </a:spcBef>
              <a:buClr>
                <a:srgbClr val="000000"/>
              </a:buClr>
              <a:buSzPct val="45000"/>
              <a:buFont typeface="Wingdings" charset="2"/>
              <a:buChar char=""/>
            </a:pPr>
            <a:r>
              <a:rPr lang="en-US" sz="1400" dirty="0">
                <a:solidFill>
                  <a:srgbClr val="000000"/>
                </a:solidFill>
              </a:rPr>
              <a:t>After this number of characters, only one key fits, making the cipher uniquely solvable (in principle).</a:t>
            </a:r>
          </a:p>
          <a:p>
            <a:pPr marL="432000" indent="-324000">
              <a:spcBef>
                <a:spcPts val="1417"/>
              </a:spcBef>
              <a:buClr>
                <a:srgbClr val="000000"/>
              </a:buClr>
              <a:buSzPct val="45000"/>
              <a:buFont typeface="Wingdings" charset="2"/>
              <a:buChar char=""/>
            </a:pPr>
            <a:r>
              <a:rPr lang="en-US" sz="1400" dirty="0">
                <a:solidFill>
                  <a:srgbClr val="000000"/>
                </a:solidFill>
              </a:rPr>
              <a:t>This doesn’t mean the cipher is instantly crackable — just that the ciphertext contains enough information to rule out all but one key.</a:t>
            </a:r>
          </a:p>
          <a:p>
            <a:pPr marL="432000" indent="-324000">
              <a:spcBef>
                <a:spcPts val="1417"/>
              </a:spcBef>
              <a:buClr>
                <a:srgbClr val="000000"/>
              </a:buClr>
              <a:buSzPct val="45000"/>
              <a:buFont typeface="Wingdings" charset="2"/>
              <a:buChar char=""/>
            </a:pPr>
            <a:r>
              <a:rPr lang="en-US" sz="1400" dirty="0">
                <a:solidFill>
                  <a:srgbClr val="000000"/>
                </a:solidFill>
              </a:rPr>
              <a:t>An important concept in cryptology because it connects:</a:t>
            </a:r>
          </a:p>
          <a:p>
            <a:pPr marL="889200" lvl="1" indent="-324000">
              <a:spcBef>
                <a:spcPts val="1417"/>
              </a:spcBef>
              <a:buClr>
                <a:srgbClr val="000000"/>
              </a:buClr>
              <a:buSzPct val="45000"/>
              <a:buFont typeface="Wingdings" charset="2"/>
              <a:buChar char=""/>
            </a:pPr>
            <a:r>
              <a:rPr lang="en-US" sz="1400" dirty="0">
                <a:solidFill>
                  <a:srgbClr val="000000"/>
                </a:solidFill>
              </a:rPr>
              <a:t>the amount of redundancy in the language (like English)</a:t>
            </a:r>
          </a:p>
          <a:p>
            <a:pPr marL="889200" lvl="1" indent="-324000">
              <a:spcBef>
                <a:spcPts val="1417"/>
              </a:spcBef>
              <a:buClr>
                <a:srgbClr val="000000"/>
              </a:buClr>
              <a:buSzPct val="45000"/>
              <a:buFont typeface="Wingdings" charset="2"/>
              <a:buChar char=""/>
            </a:pPr>
            <a:r>
              <a:rPr lang="en-US" sz="1400" dirty="0">
                <a:solidFill>
                  <a:srgbClr val="000000"/>
                </a:solidFill>
              </a:rPr>
              <a:t>the size of the keyspace</a:t>
            </a:r>
          </a:p>
          <a:p>
            <a:pPr marL="889200" lvl="1" indent="-324000">
              <a:spcBef>
                <a:spcPts val="1417"/>
              </a:spcBef>
              <a:buClr>
                <a:srgbClr val="000000"/>
              </a:buClr>
              <a:buSzPct val="45000"/>
              <a:buFont typeface="Wingdings" charset="2"/>
              <a:buChar char=""/>
            </a:pPr>
            <a:r>
              <a:rPr lang="en-US" sz="1400" dirty="0">
                <a:solidFill>
                  <a:srgbClr val="000000"/>
                </a:solidFill>
              </a:rPr>
              <a:t>the amount of ciphertext needed for a unique solution</a:t>
            </a:r>
          </a:p>
          <a:p>
            <a:pPr marL="889200" lvl="1" indent="-324000">
              <a:spcBef>
                <a:spcPts val="1417"/>
              </a:spcBef>
              <a:buClr>
                <a:srgbClr val="000000"/>
              </a:buClr>
              <a:buSzPct val="45000"/>
              <a:buFont typeface="Wingdings" charset="2"/>
              <a:buChar char=""/>
            </a:pPr>
            <a:endParaRPr lang="en-US" sz="1400" dirty="0">
              <a:solidFill>
                <a:srgbClr val="000000"/>
              </a:solidFill>
            </a:endParaRPr>
          </a:p>
        </p:txBody>
      </p:sp>
    </p:spTree>
    <p:extLst>
      <p:ext uri="{BB962C8B-B14F-4D97-AF65-F5344CB8AC3E}">
        <p14:creationId xmlns:p14="http://schemas.microsoft.com/office/powerpoint/2010/main" val="168952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p:nvPr>
        </p:nvSpPr>
        <p:spPr>
          <a:xfrm>
            <a:off x="504000" y="1769040"/>
            <a:ext cx="4426920" cy="4384440"/>
          </a:xfrm>
          <a:prstGeom prst="rect">
            <a:avLst/>
          </a:prstGeom>
          <a:noFill/>
          <a:ln w="0">
            <a:noFill/>
          </a:ln>
        </p:spPr>
        <p:txBody>
          <a:bodyPr lIns="0" tIns="0" rIns="0" bIns="0" anchor="t">
            <a:normAutofit lnSpcReduction="9999"/>
          </a:bodyPr>
          <a:lstStyle/>
          <a:p>
            <a:pPr marL="432000" indent="-324000">
              <a:spcBef>
                <a:spcPts val="1417"/>
              </a:spcBef>
              <a:buClr>
                <a:srgbClr val="000000"/>
              </a:buClr>
              <a:buSzPct val="45000"/>
              <a:buFont typeface="Wingdings" charset="2"/>
              <a:buChar char=""/>
            </a:pPr>
            <a:r>
              <a:rPr lang="en-US" sz="2000" b="0" u="none" strike="noStrike" dirty="0">
                <a:solidFill>
                  <a:srgbClr val="000000"/>
                </a:solidFill>
                <a:effectLst/>
                <a:uFillTx/>
                <a:latin typeface="Arial"/>
              </a:rPr>
              <a:t>Idea:	</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Substitute pairs of letters as determined by a 5x5 grid</a:t>
            </a:r>
          </a:p>
          <a:p>
            <a:pPr marL="432000" indent="-324000">
              <a:spcBef>
                <a:spcPts val="1417"/>
              </a:spcBef>
              <a:buClr>
                <a:srgbClr val="000000"/>
              </a:buClr>
              <a:buSzPct val="45000"/>
              <a:buFont typeface="Wingdings" charset="2"/>
              <a:buChar char=""/>
            </a:pPr>
            <a:r>
              <a:rPr lang="en-US" sz="2000" b="0" u="none" strike="noStrike" dirty="0">
                <a:solidFill>
                  <a:srgbClr val="000000"/>
                </a:solidFill>
                <a:effectLst/>
                <a:uFillTx/>
                <a:latin typeface="Arial"/>
              </a:rPr>
              <a:t>Consider “BONJOURX”</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“X” added to ensure an even number of letters</a:t>
            </a:r>
          </a:p>
          <a:p>
            <a:pPr marL="432000" indent="-324000">
              <a:spcBef>
                <a:spcPts val="1417"/>
              </a:spcBef>
              <a:buClr>
                <a:srgbClr val="000000"/>
              </a:buClr>
              <a:buSzPct val="45000"/>
              <a:buFont typeface="Wingdings" charset="2"/>
              <a:buChar char=""/>
            </a:pPr>
            <a:r>
              <a:rPr lang="en-US" sz="2000" b="0" u="none" strike="noStrike" dirty="0">
                <a:solidFill>
                  <a:srgbClr val="000000"/>
                </a:solidFill>
                <a:effectLst/>
                <a:uFillTx/>
                <a:latin typeface="Arial"/>
              </a:rPr>
              <a:t>Split message into pairs of letters </a:t>
            </a:r>
          </a:p>
        </p:txBody>
      </p:sp>
      <p:graphicFrame>
        <p:nvGraphicFramePr>
          <p:cNvPr id="96" name="Table 95"/>
          <p:cNvGraphicFramePr/>
          <p:nvPr/>
        </p:nvGraphicFramePr>
        <p:xfrm>
          <a:off x="5152680" y="1769040"/>
          <a:ext cx="4426920" cy="2296800"/>
        </p:xfrm>
        <a:graphic>
          <a:graphicData uri="http://schemas.openxmlformats.org/drawingml/2006/table">
            <a:tbl>
              <a:tblPr/>
              <a:tblGrid>
                <a:gridCol w="885240">
                  <a:extLst>
                    <a:ext uri="{9D8B030D-6E8A-4147-A177-3AD203B41FA5}">
                      <a16:colId xmlns:a16="http://schemas.microsoft.com/office/drawing/2014/main" val="20000"/>
                    </a:ext>
                  </a:extLst>
                </a:gridCol>
                <a:gridCol w="885240">
                  <a:extLst>
                    <a:ext uri="{9D8B030D-6E8A-4147-A177-3AD203B41FA5}">
                      <a16:colId xmlns:a16="http://schemas.microsoft.com/office/drawing/2014/main" val="20001"/>
                    </a:ext>
                  </a:extLst>
                </a:gridCol>
                <a:gridCol w="885240">
                  <a:extLst>
                    <a:ext uri="{9D8B030D-6E8A-4147-A177-3AD203B41FA5}">
                      <a16:colId xmlns:a16="http://schemas.microsoft.com/office/drawing/2014/main" val="20002"/>
                    </a:ext>
                  </a:extLst>
                </a:gridCol>
                <a:gridCol w="885240">
                  <a:extLst>
                    <a:ext uri="{9D8B030D-6E8A-4147-A177-3AD203B41FA5}">
                      <a16:colId xmlns:a16="http://schemas.microsoft.com/office/drawing/2014/main" val="20003"/>
                    </a:ext>
                  </a:extLst>
                </a:gridCol>
                <a:gridCol w="885960">
                  <a:extLst>
                    <a:ext uri="{9D8B030D-6E8A-4147-A177-3AD203B41FA5}">
                      <a16:colId xmlns:a16="http://schemas.microsoft.com/office/drawing/2014/main" val="20004"/>
                    </a:ext>
                  </a:extLst>
                </a:gridCol>
              </a:tblGrid>
              <a:tr h="349920">
                <a:tc>
                  <a:txBody>
                    <a:bodyPr/>
                    <a:lstStyle/>
                    <a:p>
                      <a:pPr indent="0" algn="ctr">
                        <a:buNone/>
                      </a:pPr>
                      <a:r>
                        <a:rPr lang="en-US" sz="24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9920">
                <a:tc>
                  <a:txBody>
                    <a:bodyPr/>
                    <a:lstStyle/>
                    <a:p>
                      <a:pPr indent="0" algn="ctr">
                        <a:buNone/>
                      </a:pPr>
                      <a:r>
                        <a:rPr lang="en-US" sz="24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I&amp;J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9920">
                <a:tc>
                  <a:txBody>
                    <a:bodyPr/>
                    <a:lstStyle/>
                    <a:p>
                      <a:pPr indent="0" algn="ctr">
                        <a:buNone/>
                      </a:pPr>
                      <a:r>
                        <a:rPr lang="en-US" sz="24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9920">
                <a:tc>
                  <a:txBody>
                    <a:bodyPr/>
                    <a:lstStyle/>
                    <a:p>
                      <a:pPr indent="0" algn="ctr">
                        <a:buNone/>
                      </a:pPr>
                      <a:r>
                        <a:rPr lang="en-US" sz="24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9920">
                <a:tc>
                  <a:txBody>
                    <a:bodyPr/>
                    <a:lstStyle/>
                    <a:p>
                      <a:pPr indent="0" algn="ctr">
                        <a:buNone/>
                      </a:pPr>
                      <a:r>
                        <a:rPr lang="en-US" sz="24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
        <p:nvSpPr>
          <p:cNvPr id="97" name="PlaceHolder 2"/>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r>
              <a:rPr lang="en-US" sz="4400" b="0" u="none" strike="noStrike">
                <a:solidFill>
                  <a:srgbClr val="000000"/>
                </a:solidFill>
                <a:effectLst/>
                <a:uFillTx/>
                <a:latin typeface="Arial"/>
              </a:rPr>
              <a:t>Playfair Cipher</a:t>
            </a:r>
          </a:p>
        </p:txBody>
      </p:sp>
      <p:sp>
        <p:nvSpPr>
          <p:cNvPr id="98" name="PlaceHolder 3"/>
          <p:cNvSpPr>
            <a:spLocks noGrp="1"/>
          </p:cNvSpPr>
          <p:nvPr>
            <p:ph/>
          </p:nvPr>
        </p:nvSpPr>
        <p:spPr>
          <a:xfrm>
            <a:off x="5148720" y="4270823"/>
            <a:ext cx="4426920" cy="2091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000" b="0" u="none" strike="noStrike" dirty="0">
                <a:solidFill>
                  <a:srgbClr val="000000"/>
                </a:solidFill>
                <a:effectLst/>
                <a:uFillTx/>
                <a:latin typeface="Arial"/>
              </a:rPr>
              <a:t>BONJOURX</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BO =&gt;</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NJ =&gt;</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OU =&gt;</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RX =&gt;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p:nvPr>
        </p:nvSpPr>
        <p:spPr>
          <a:xfrm>
            <a:off x="504000" y="1769040"/>
            <a:ext cx="4426920" cy="4384440"/>
          </a:xfrm>
          <a:prstGeom prst="rect">
            <a:avLst/>
          </a:prstGeom>
          <a:noFill/>
          <a:ln w="0">
            <a:noFill/>
          </a:ln>
        </p:spPr>
        <p:txBody>
          <a:bodyPr lIns="0" tIns="0" rIns="0" bIns="0" anchor="t">
            <a:normAutofit fontScale="85000" lnSpcReduction="19999"/>
          </a:bodyPr>
          <a:lstStyle/>
          <a:p>
            <a:pPr marL="432000" indent="-324000">
              <a:spcBef>
                <a:spcPts val="1417"/>
              </a:spcBef>
              <a:buClr>
                <a:srgbClr val="000000"/>
              </a:buClr>
              <a:buSzPct val="45000"/>
              <a:buFont typeface="Wingdings" charset="2"/>
              <a:buChar char=""/>
            </a:pPr>
            <a:r>
              <a:rPr lang="en-US" sz="2400" b="0" u="none" strike="noStrike" dirty="0">
                <a:solidFill>
                  <a:srgbClr val="000000"/>
                </a:solidFill>
                <a:effectLst/>
                <a:uFillTx/>
                <a:latin typeface="Arial"/>
              </a:rPr>
              <a:t>Split message into pairs of letters</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“BO” defines the corners of a box</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Replace with the other corners</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Could be “DM” or “MD”</a:t>
            </a:r>
          </a:p>
          <a:p>
            <a:pPr marL="540000" lvl="1">
              <a:spcBef>
                <a:spcPts val="1134"/>
              </a:spcBef>
              <a:buClr>
                <a:srgbClr val="000000"/>
              </a:buClr>
              <a:buSzPct val="75000"/>
            </a:pPr>
            <a:endParaRPr lang="en-US" sz="2000" b="0" u="none" strike="noStrike" dirty="0">
              <a:solidFill>
                <a:srgbClr val="000000"/>
              </a:solidFill>
              <a:effectLst/>
              <a:uFillTx/>
              <a:latin typeface="Arial"/>
            </a:endParaRPr>
          </a:p>
          <a:p>
            <a:pPr marL="864000" lvl="1" indent="-324000">
              <a:spcBef>
                <a:spcPts val="1134"/>
              </a:spcBef>
              <a:buClr>
                <a:srgbClr val="000000"/>
              </a:buClr>
              <a:buSzPct val="75000"/>
              <a:buFont typeface="Symbol" charset="2"/>
              <a:buChar char=""/>
            </a:pPr>
            <a:r>
              <a:rPr lang="en-US" sz="2000" b="0" u="sng" strike="noStrike" dirty="0">
                <a:solidFill>
                  <a:srgbClr val="000000"/>
                </a:solidFill>
                <a:effectLst/>
                <a:uFillTx/>
                <a:latin typeface="Arial"/>
              </a:rPr>
              <a:t>By convention first cipher letter (“D”) should be from same row of first plain letter (“B”)</a:t>
            </a:r>
          </a:p>
          <a:p>
            <a:pPr marL="540000" lvl="1">
              <a:spcBef>
                <a:spcPts val="1134"/>
              </a:spcBef>
              <a:buClr>
                <a:srgbClr val="000000"/>
              </a:buClr>
              <a:buSzPct val="75000"/>
            </a:pPr>
            <a:endParaRPr lang="en-US" sz="2000" b="0" u="none" strike="noStrike" dirty="0">
              <a:solidFill>
                <a:srgbClr val="000000"/>
              </a:solidFill>
              <a:effectLst/>
              <a:uFillTx/>
              <a:latin typeface="Arial"/>
            </a:endParaRP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“BO” =&gt; “DM”</a:t>
            </a:r>
          </a:p>
        </p:txBody>
      </p:sp>
      <p:graphicFrame>
        <p:nvGraphicFramePr>
          <p:cNvPr id="100" name="Table 99"/>
          <p:cNvGraphicFramePr/>
          <p:nvPr/>
        </p:nvGraphicFramePr>
        <p:xfrm>
          <a:off x="5152680" y="1769040"/>
          <a:ext cx="4426920" cy="2296800"/>
        </p:xfrm>
        <a:graphic>
          <a:graphicData uri="http://schemas.openxmlformats.org/drawingml/2006/table">
            <a:tbl>
              <a:tblPr/>
              <a:tblGrid>
                <a:gridCol w="885240">
                  <a:extLst>
                    <a:ext uri="{9D8B030D-6E8A-4147-A177-3AD203B41FA5}">
                      <a16:colId xmlns:a16="http://schemas.microsoft.com/office/drawing/2014/main" val="20000"/>
                    </a:ext>
                  </a:extLst>
                </a:gridCol>
                <a:gridCol w="885240">
                  <a:extLst>
                    <a:ext uri="{9D8B030D-6E8A-4147-A177-3AD203B41FA5}">
                      <a16:colId xmlns:a16="http://schemas.microsoft.com/office/drawing/2014/main" val="20001"/>
                    </a:ext>
                  </a:extLst>
                </a:gridCol>
                <a:gridCol w="885240">
                  <a:extLst>
                    <a:ext uri="{9D8B030D-6E8A-4147-A177-3AD203B41FA5}">
                      <a16:colId xmlns:a16="http://schemas.microsoft.com/office/drawing/2014/main" val="20002"/>
                    </a:ext>
                  </a:extLst>
                </a:gridCol>
                <a:gridCol w="885240">
                  <a:extLst>
                    <a:ext uri="{9D8B030D-6E8A-4147-A177-3AD203B41FA5}">
                      <a16:colId xmlns:a16="http://schemas.microsoft.com/office/drawing/2014/main" val="20003"/>
                    </a:ext>
                  </a:extLst>
                </a:gridCol>
                <a:gridCol w="885960">
                  <a:extLst>
                    <a:ext uri="{9D8B030D-6E8A-4147-A177-3AD203B41FA5}">
                      <a16:colId xmlns:a16="http://schemas.microsoft.com/office/drawing/2014/main" val="20004"/>
                    </a:ext>
                  </a:extLst>
                </a:gridCol>
              </a:tblGrid>
              <a:tr h="349920">
                <a:tc>
                  <a:txBody>
                    <a:bodyPr/>
                    <a:lstStyle/>
                    <a:p>
                      <a:pPr indent="0" algn="ctr">
                        <a:buNone/>
                      </a:pPr>
                      <a:r>
                        <a:rPr lang="en-US" sz="24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FF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A933"/>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9920">
                <a:tc>
                  <a:txBody>
                    <a:bodyPr/>
                    <a:lstStyle/>
                    <a:p>
                      <a:pPr indent="0" algn="ctr">
                        <a:buNone/>
                      </a:pPr>
                      <a:r>
                        <a:rPr lang="en-US" sz="24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I&amp;J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9920">
                <a:tc>
                  <a:txBody>
                    <a:bodyPr/>
                    <a:lstStyle/>
                    <a:p>
                      <a:pPr indent="0" algn="ctr">
                        <a:buNone/>
                      </a:pPr>
                      <a:r>
                        <a:rPr lang="en-US" sz="24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A933"/>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FF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9920">
                <a:tc>
                  <a:txBody>
                    <a:bodyPr/>
                    <a:lstStyle/>
                    <a:p>
                      <a:pPr indent="0" algn="ctr">
                        <a:buNone/>
                      </a:pPr>
                      <a:r>
                        <a:rPr lang="en-US" sz="24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9920">
                <a:tc>
                  <a:txBody>
                    <a:bodyPr/>
                    <a:lstStyle/>
                    <a:p>
                      <a:pPr indent="0" algn="ctr">
                        <a:buNone/>
                      </a:pPr>
                      <a:r>
                        <a:rPr lang="en-US" sz="24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
        <p:nvSpPr>
          <p:cNvPr id="101" name="PlaceHolder 2"/>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r>
              <a:rPr lang="en-US" sz="4400" b="0" u="none" strike="noStrike">
                <a:solidFill>
                  <a:srgbClr val="000000"/>
                </a:solidFill>
                <a:effectLst/>
                <a:uFillTx/>
                <a:latin typeface="Arial"/>
              </a:rPr>
              <a:t>Playfair Cipher</a:t>
            </a:r>
          </a:p>
        </p:txBody>
      </p:sp>
      <p:sp>
        <p:nvSpPr>
          <p:cNvPr id="102" name="PlaceHolder 3"/>
          <p:cNvSpPr>
            <a:spLocks noGrp="1"/>
          </p:cNvSpPr>
          <p:nvPr>
            <p:ph/>
          </p:nvPr>
        </p:nvSpPr>
        <p:spPr>
          <a:xfrm>
            <a:off x="5152680" y="4271400"/>
            <a:ext cx="4426920" cy="2091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000" b="0" u="none" strike="noStrike" dirty="0">
                <a:solidFill>
                  <a:srgbClr val="000000"/>
                </a:solidFill>
                <a:effectLst/>
                <a:uFillTx/>
                <a:latin typeface="Arial"/>
              </a:rPr>
              <a:t>BONJOURX</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BO =&gt; </a:t>
            </a:r>
            <a:r>
              <a:rPr lang="en-US" b="0" u="sng" strike="noStrike" dirty="0">
                <a:solidFill>
                  <a:srgbClr val="000000"/>
                </a:solidFill>
                <a:effectLst/>
                <a:uFillTx/>
                <a:latin typeface="Arial"/>
              </a:rPr>
              <a:t>DM</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NJ =&gt;</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OU =&gt;</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RX =&gt;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PlaceHolder 1"/>
          <p:cNvSpPr>
            <a:spLocks noGrp="1"/>
          </p:cNvSpPr>
          <p:nvPr>
            <p:ph/>
          </p:nvPr>
        </p:nvSpPr>
        <p:spPr>
          <a:xfrm>
            <a:off x="504000" y="1769040"/>
            <a:ext cx="4426920" cy="43844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000" b="0" u="none" strike="noStrike" dirty="0">
                <a:solidFill>
                  <a:srgbClr val="000000"/>
                </a:solidFill>
                <a:effectLst/>
                <a:uFillTx/>
                <a:latin typeface="Arial"/>
              </a:rPr>
              <a:t>Split message into pairs of letters</a:t>
            </a:r>
          </a:p>
          <a:p>
            <a:pPr marL="864000" lvl="1" indent="-324000">
              <a:spcBef>
                <a:spcPts val="1134"/>
              </a:spcBef>
              <a:buClr>
                <a:srgbClr val="000000"/>
              </a:buClr>
              <a:buSzPct val="75000"/>
              <a:buFont typeface="Symbol" charset="2"/>
              <a:buChar char=""/>
            </a:pPr>
            <a:r>
              <a:rPr lang="en-US" b="0" u="none" strike="noStrike" dirty="0">
                <a:solidFill>
                  <a:srgbClr val="000000"/>
                </a:solidFill>
                <a:effectLst/>
                <a:uFillTx/>
                <a:latin typeface="Arial"/>
              </a:rPr>
              <a:t>“NJ” defines the corners of a box</a:t>
            </a:r>
          </a:p>
          <a:p>
            <a:pPr marL="864000" lvl="1" indent="-324000">
              <a:spcBef>
                <a:spcPts val="1134"/>
              </a:spcBef>
              <a:buClr>
                <a:srgbClr val="000000"/>
              </a:buClr>
              <a:buSzPct val="75000"/>
              <a:buFont typeface="Symbol" charset="2"/>
              <a:buChar char=""/>
            </a:pPr>
            <a:r>
              <a:rPr lang="en-US" b="0" u="none" strike="noStrike" dirty="0">
                <a:solidFill>
                  <a:srgbClr val="000000"/>
                </a:solidFill>
                <a:effectLst/>
                <a:uFillTx/>
                <a:latin typeface="Arial"/>
              </a:rPr>
              <a:t>“O” and “H” define other corners</a:t>
            </a:r>
          </a:p>
          <a:p>
            <a:pPr marL="864000" lvl="1" indent="-324000">
              <a:spcBef>
                <a:spcPts val="1134"/>
              </a:spcBef>
              <a:buClr>
                <a:srgbClr val="000000"/>
              </a:buClr>
              <a:buSzPct val="75000"/>
              <a:buFont typeface="Symbol" charset="2"/>
              <a:buChar char=""/>
            </a:pPr>
            <a:r>
              <a:rPr lang="en-US" b="0" u="none" strike="noStrike" dirty="0">
                <a:solidFill>
                  <a:srgbClr val="000000"/>
                </a:solidFill>
                <a:effectLst/>
                <a:uFillTx/>
                <a:latin typeface="Arial"/>
              </a:rPr>
              <a:t>“O” is in same row as “N”</a:t>
            </a:r>
          </a:p>
          <a:p>
            <a:pPr marL="864000" lvl="1" indent="-324000">
              <a:spcBef>
                <a:spcPts val="1134"/>
              </a:spcBef>
              <a:buClr>
                <a:srgbClr val="000000"/>
              </a:buClr>
              <a:buSzPct val="75000"/>
              <a:buFont typeface="Symbol" charset="2"/>
              <a:buChar char=""/>
            </a:pPr>
            <a:r>
              <a:rPr lang="en-US" b="0" u="none" strike="noStrike" dirty="0">
                <a:solidFill>
                  <a:srgbClr val="000000"/>
                </a:solidFill>
                <a:effectLst/>
                <a:uFillTx/>
                <a:latin typeface="Arial"/>
              </a:rPr>
              <a:t>“NJ” =&gt; “OH”</a:t>
            </a:r>
          </a:p>
        </p:txBody>
      </p:sp>
      <p:graphicFrame>
        <p:nvGraphicFramePr>
          <p:cNvPr id="104" name="Table 103"/>
          <p:cNvGraphicFramePr/>
          <p:nvPr/>
        </p:nvGraphicFramePr>
        <p:xfrm>
          <a:off x="5152680" y="1769040"/>
          <a:ext cx="4426920" cy="2296800"/>
        </p:xfrm>
        <a:graphic>
          <a:graphicData uri="http://schemas.openxmlformats.org/drawingml/2006/table">
            <a:tbl>
              <a:tblPr/>
              <a:tblGrid>
                <a:gridCol w="885240">
                  <a:extLst>
                    <a:ext uri="{9D8B030D-6E8A-4147-A177-3AD203B41FA5}">
                      <a16:colId xmlns:a16="http://schemas.microsoft.com/office/drawing/2014/main" val="20000"/>
                    </a:ext>
                  </a:extLst>
                </a:gridCol>
                <a:gridCol w="885240">
                  <a:extLst>
                    <a:ext uri="{9D8B030D-6E8A-4147-A177-3AD203B41FA5}">
                      <a16:colId xmlns:a16="http://schemas.microsoft.com/office/drawing/2014/main" val="20001"/>
                    </a:ext>
                  </a:extLst>
                </a:gridCol>
                <a:gridCol w="885240">
                  <a:extLst>
                    <a:ext uri="{9D8B030D-6E8A-4147-A177-3AD203B41FA5}">
                      <a16:colId xmlns:a16="http://schemas.microsoft.com/office/drawing/2014/main" val="20002"/>
                    </a:ext>
                  </a:extLst>
                </a:gridCol>
                <a:gridCol w="885240">
                  <a:extLst>
                    <a:ext uri="{9D8B030D-6E8A-4147-A177-3AD203B41FA5}">
                      <a16:colId xmlns:a16="http://schemas.microsoft.com/office/drawing/2014/main" val="20003"/>
                    </a:ext>
                  </a:extLst>
                </a:gridCol>
                <a:gridCol w="885960">
                  <a:extLst>
                    <a:ext uri="{9D8B030D-6E8A-4147-A177-3AD203B41FA5}">
                      <a16:colId xmlns:a16="http://schemas.microsoft.com/office/drawing/2014/main" val="20004"/>
                    </a:ext>
                  </a:extLst>
                </a:gridCol>
              </a:tblGrid>
              <a:tr h="349920">
                <a:tc>
                  <a:txBody>
                    <a:bodyPr/>
                    <a:lstStyle/>
                    <a:p>
                      <a:pPr indent="0" algn="ctr">
                        <a:buNone/>
                      </a:pPr>
                      <a:r>
                        <a:rPr lang="en-US" sz="24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9920">
                <a:tc>
                  <a:txBody>
                    <a:bodyPr/>
                    <a:lstStyle/>
                    <a:p>
                      <a:pPr indent="0" algn="ctr">
                        <a:buNone/>
                      </a:pPr>
                      <a:r>
                        <a:rPr lang="en-US" sz="24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A933"/>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FF0000"/>
                          </a:solidFill>
                          <a:effectLst/>
                          <a:uFillTx/>
                          <a:latin typeface="Arial"/>
                        </a:rPr>
                        <a:t>I&amp;J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9920">
                <a:tc>
                  <a:txBody>
                    <a:bodyPr/>
                    <a:lstStyle/>
                    <a:p>
                      <a:pPr indent="0" algn="ctr">
                        <a:buNone/>
                      </a:pPr>
                      <a:r>
                        <a:rPr lang="en-US" sz="24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FF0000"/>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A933"/>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9920">
                <a:tc>
                  <a:txBody>
                    <a:bodyPr/>
                    <a:lstStyle/>
                    <a:p>
                      <a:pPr indent="0" algn="ctr">
                        <a:buNone/>
                      </a:pPr>
                      <a:r>
                        <a:rPr lang="en-US" sz="24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9920">
                <a:tc>
                  <a:txBody>
                    <a:bodyPr/>
                    <a:lstStyle/>
                    <a:p>
                      <a:pPr indent="0" algn="ctr">
                        <a:buNone/>
                      </a:pPr>
                      <a:r>
                        <a:rPr lang="en-US" sz="24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
        <p:nvSpPr>
          <p:cNvPr id="105" name="PlaceHolder 2"/>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r>
              <a:rPr lang="en-US" sz="4400" b="0" u="none" strike="noStrike">
                <a:solidFill>
                  <a:srgbClr val="000000"/>
                </a:solidFill>
                <a:effectLst/>
                <a:uFillTx/>
                <a:latin typeface="Arial"/>
              </a:rPr>
              <a:t>Playfair Cipher</a:t>
            </a:r>
          </a:p>
        </p:txBody>
      </p:sp>
      <p:sp>
        <p:nvSpPr>
          <p:cNvPr id="106" name="PlaceHolder 3"/>
          <p:cNvSpPr>
            <a:spLocks noGrp="1"/>
          </p:cNvSpPr>
          <p:nvPr>
            <p:ph/>
          </p:nvPr>
        </p:nvSpPr>
        <p:spPr>
          <a:xfrm>
            <a:off x="5152680" y="4271400"/>
            <a:ext cx="4426920" cy="2091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000" b="0" u="none" strike="noStrike" dirty="0">
                <a:solidFill>
                  <a:srgbClr val="000000"/>
                </a:solidFill>
                <a:effectLst/>
                <a:uFillTx/>
                <a:latin typeface="Arial"/>
              </a:rPr>
              <a:t>BONJOURX</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BO =&gt; DM</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NJ =&gt; </a:t>
            </a:r>
            <a:r>
              <a:rPr lang="en-US" b="0" u="sng" strike="noStrike" dirty="0">
                <a:solidFill>
                  <a:srgbClr val="000000"/>
                </a:solidFill>
                <a:effectLst/>
                <a:uFillTx/>
                <a:latin typeface="Arial"/>
              </a:rPr>
              <a:t>OH</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OU =&gt;</a:t>
            </a:r>
          </a:p>
          <a:p>
            <a:pPr marL="864000" lvl="1" indent="-324000">
              <a:buClr>
                <a:srgbClr val="000000"/>
              </a:buClr>
              <a:buSzPct val="75000"/>
              <a:buFont typeface="Symbol" charset="2"/>
              <a:buChar char=""/>
            </a:pPr>
            <a:r>
              <a:rPr lang="en-US" b="0" u="none" strike="noStrike" dirty="0">
                <a:solidFill>
                  <a:srgbClr val="000000"/>
                </a:solidFill>
                <a:effectLst/>
                <a:uFillTx/>
                <a:latin typeface="Arial"/>
              </a:rPr>
              <a:t>RX =&gt;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p:nvPr>
        </p:nvSpPr>
        <p:spPr>
          <a:xfrm>
            <a:off x="504000" y="1769040"/>
            <a:ext cx="4426920" cy="43844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u="none" strike="noStrike" dirty="0">
                <a:solidFill>
                  <a:srgbClr val="000000"/>
                </a:solidFill>
                <a:effectLst/>
                <a:uFillTx/>
                <a:latin typeface="Arial"/>
              </a:rPr>
              <a:t>Split message into pairs of letters</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“OU” defines the corners of a box</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“T” and “P” define other corners</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“P” is in same row as “O”</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“OU” =&gt; “PT”</a:t>
            </a:r>
          </a:p>
        </p:txBody>
      </p:sp>
      <p:graphicFrame>
        <p:nvGraphicFramePr>
          <p:cNvPr id="108" name="Table 107"/>
          <p:cNvGraphicFramePr/>
          <p:nvPr/>
        </p:nvGraphicFramePr>
        <p:xfrm>
          <a:off x="5152680" y="1769040"/>
          <a:ext cx="4426920" cy="2296800"/>
        </p:xfrm>
        <a:graphic>
          <a:graphicData uri="http://schemas.openxmlformats.org/drawingml/2006/table">
            <a:tbl>
              <a:tblPr/>
              <a:tblGrid>
                <a:gridCol w="885240">
                  <a:extLst>
                    <a:ext uri="{9D8B030D-6E8A-4147-A177-3AD203B41FA5}">
                      <a16:colId xmlns:a16="http://schemas.microsoft.com/office/drawing/2014/main" val="20000"/>
                    </a:ext>
                  </a:extLst>
                </a:gridCol>
                <a:gridCol w="885240">
                  <a:extLst>
                    <a:ext uri="{9D8B030D-6E8A-4147-A177-3AD203B41FA5}">
                      <a16:colId xmlns:a16="http://schemas.microsoft.com/office/drawing/2014/main" val="20001"/>
                    </a:ext>
                  </a:extLst>
                </a:gridCol>
                <a:gridCol w="885240">
                  <a:extLst>
                    <a:ext uri="{9D8B030D-6E8A-4147-A177-3AD203B41FA5}">
                      <a16:colId xmlns:a16="http://schemas.microsoft.com/office/drawing/2014/main" val="20002"/>
                    </a:ext>
                  </a:extLst>
                </a:gridCol>
                <a:gridCol w="885240">
                  <a:extLst>
                    <a:ext uri="{9D8B030D-6E8A-4147-A177-3AD203B41FA5}">
                      <a16:colId xmlns:a16="http://schemas.microsoft.com/office/drawing/2014/main" val="20003"/>
                    </a:ext>
                  </a:extLst>
                </a:gridCol>
                <a:gridCol w="885960">
                  <a:extLst>
                    <a:ext uri="{9D8B030D-6E8A-4147-A177-3AD203B41FA5}">
                      <a16:colId xmlns:a16="http://schemas.microsoft.com/office/drawing/2014/main" val="20004"/>
                    </a:ext>
                  </a:extLst>
                </a:gridCol>
              </a:tblGrid>
              <a:tr h="349920">
                <a:tc>
                  <a:txBody>
                    <a:bodyPr/>
                    <a:lstStyle/>
                    <a:p>
                      <a:pPr indent="0" algn="ctr">
                        <a:buNone/>
                      </a:pPr>
                      <a:r>
                        <a:rPr lang="en-US" sz="24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9920">
                <a:tc>
                  <a:txBody>
                    <a:bodyPr/>
                    <a:lstStyle/>
                    <a:p>
                      <a:pPr indent="0" algn="ctr">
                        <a:buNone/>
                      </a:pPr>
                      <a:r>
                        <a:rPr lang="en-US" sz="24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I&amp;J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9920">
                <a:tc>
                  <a:txBody>
                    <a:bodyPr/>
                    <a:lstStyle/>
                    <a:p>
                      <a:pPr indent="0" algn="ctr">
                        <a:buNone/>
                      </a:pPr>
                      <a:r>
                        <a:rPr lang="en-US" sz="24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FF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A933"/>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9920">
                <a:tc>
                  <a:txBody>
                    <a:bodyPr/>
                    <a:lstStyle/>
                    <a:p>
                      <a:pPr indent="0" algn="ctr">
                        <a:buNone/>
                      </a:pPr>
                      <a:r>
                        <a:rPr lang="en-US" sz="24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A933"/>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FF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9920">
                <a:tc>
                  <a:txBody>
                    <a:bodyPr/>
                    <a:lstStyle/>
                    <a:p>
                      <a:pPr indent="0" algn="ctr">
                        <a:buNone/>
                      </a:pPr>
                      <a:r>
                        <a:rPr lang="en-US" sz="24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
        <p:nvSpPr>
          <p:cNvPr id="109" name="PlaceHolder 2"/>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r>
              <a:rPr lang="en-US" sz="4400" b="0" u="none" strike="noStrike">
                <a:solidFill>
                  <a:srgbClr val="000000"/>
                </a:solidFill>
                <a:effectLst/>
                <a:uFillTx/>
                <a:latin typeface="Arial"/>
              </a:rPr>
              <a:t>Playfair Cipher</a:t>
            </a:r>
          </a:p>
        </p:txBody>
      </p:sp>
      <p:sp>
        <p:nvSpPr>
          <p:cNvPr id="110" name="PlaceHolder 3"/>
          <p:cNvSpPr>
            <a:spLocks noGrp="1"/>
          </p:cNvSpPr>
          <p:nvPr>
            <p:ph/>
          </p:nvPr>
        </p:nvSpPr>
        <p:spPr>
          <a:xfrm>
            <a:off x="5203480" y="4271400"/>
            <a:ext cx="4426920" cy="2091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u="none" strike="noStrike" dirty="0">
                <a:solidFill>
                  <a:srgbClr val="000000"/>
                </a:solidFill>
                <a:effectLst/>
                <a:uFillTx/>
                <a:latin typeface="Arial"/>
              </a:rPr>
              <a:t>BONJOURX</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BO =&gt; DM</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NJ =&gt; OH</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OU =&gt; </a:t>
            </a:r>
            <a:r>
              <a:rPr lang="en-US" sz="2000" b="0" u="sng" strike="noStrike" dirty="0">
                <a:solidFill>
                  <a:srgbClr val="000000"/>
                </a:solidFill>
                <a:effectLst/>
                <a:uFillTx/>
                <a:latin typeface="Arial"/>
              </a:rPr>
              <a:t>PT</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RX =&gt;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p:nvPr>
        </p:nvSpPr>
        <p:spPr>
          <a:xfrm>
            <a:off x="504000" y="1769040"/>
            <a:ext cx="4426920" cy="43844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u="none" strike="noStrike" dirty="0">
                <a:solidFill>
                  <a:srgbClr val="000000"/>
                </a:solidFill>
                <a:effectLst/>
                <a:uFillTx/>
                <a:latin typeface="Arial"/>
              </a:rPr>
              <a:t>Split message into pairs of letters</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“RX” defines the corners of a box</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“S” and “W” define other corners</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“S” is in same row as “R”</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“RX” =&gt; “SW”</a:t>
            </a:r>
          </a:p>
        </p:txBody>
      </p:sp>
      <p:graphicFrame>
        <p:nvGraphicFramePr>
          <p:cNvPr id="112" name="Table 111"/>
          <p:cNvGraphicFramePr/>
          <p:nvPr/>
        </p:nvGraphicFramePr>
        <p:xfrm>
          <a:off x="5152680" y="1769040"/>
          <a:ext cx="4426920" cy="2296800"/>
        </p:xfrm>
        <a:graphic>
          <a:graphicData uri="http://schemas.openxmlformats.org/drawingml/2006/table">
            <a:tbl>
              <a:tblPr/>
              <a:tblGrid>
                <a:gridCol w="885240">
                  <a:extLst>
                    <a:ext uri="{9D8B030D-6E8A-4147-A177-3AD203B41FA5}">
                      <a16:colId xmlns:a16="http://schemas.microsoft.com/office/drawing/2014/main" val="20000"/>
                    </a:ext>
                  </a:extLst>
                </a:gridCol>
                <a:gridCol w="885240">
                  <a:extLst>
                    <a:ext uri="{9D8B030D-6E8A-4147-A177-3AD203B41FA5}">
                      <a16:colId xmlns:a16="http://schemas.microsoft.com/office/drawing/2014/main" val="20001"/>
                    </a:ext>
                  </a:extLst>
                </a:gridCol>
                <a:gridCol w="885240">
                  <a:extLst>
                    <a:ext uri="{9D8B030D-6E8A-4147-A177-3AD203B41FA5}">
                      <a16:colId xmlns:a16="http://schemas.microsoft.com/office/drawing/2014/main" val="20002"/>
                    </a:ext>
                  </a:extLst>
                </a:gridCol>
                <a:gridCol w="885240">
                  <a:extLst>
                    <a:ext uri="{9D8B030D-6E8A-4147-A177-3AD203B41FA5}">
                      <a16:colId xmlns:a16="http://schemas.microsoft.com/office/drawing/2014/main" val="20003"/>
                    </a:ext>
                  </a:extLst>
                </a:gridCol>
                <a:gridCol w="885960">
                  <a:extLst>
                    <a:ext uri="{9D8B030D-6E8A-4147-A177-3AD203B41FA5}">
                      <a16:colId xmlns:a16="http://schemas.microsoft.com/office/drawing/2014/main" val="20004"/>
                    </a:ext>
                  </a:extLst>
                </a:gridCol>
              </a:tblGrid>
              <a:tr h="349920">
                <a:tc>
                  <a:txBody>
                    <a:bodyPr/>
                    <a:lstStyle/>
                    <a:p>
                      <a:pPr indent="0" algn="ctr">
                        <a:buNone/>
                      </a:pPr>
                      <a:r>
                        <a:rPr lang="en-US" sz="24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9920">
                <a:tc>
                  <a:txBody>
                    <a:bodyPr/>
                    <a:lstStyle/>
                    <a:p>
                      <a:pPr indent="0" algn="ctr">
                        <a:buNone/>
                      </a:pPr>
                      <a:r>
                        <a:rPr lang="en-US" sz="24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I&amp;J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9920">
                <a:tc>
                  <a:txBody>
                    <a:bodyPr/>
                    <a:lstStyle/>
                    <a:p>
                      <a:pPr indent="0" algn="ctr">
                        <a:buNone/>
                      </a:pPr>
                      <a:r>
                        <a:rPr lang="en-US" sz="24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9920">
                <a:tc>
                  <a:txBody>
                    <a:bodyPr/>
                    <a:lstStyle/>
                    <a:p>
                      <a:pPr indent="0" algn="ctr">
                        <a:buNone/>
                      </a:pPr>
                      <a:r>
                        <a:rPr lang="en-US" sz="24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FF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A933"/>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9920">
                <a:tc>
                  <a:txBody>
                    <a:bodyPr/>
                    <a:lstStyle/>
                    <a:p>
                      <a:pPr indent="0" algn="ctr">
                        <a:buNone/>
                      </a:pPr>
                      <a:r>
                        <a:rPr lang="en-US" sz="24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A933"/>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FF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
        <p:nvSpPr>
          <p:cNvPr id="113" name="PlaceHolder 2"/>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r>
              <a:rPr lang="en-US" sz="4400" b="0" u="none" strike="noStrike">
                <a:solidFill>
                  <a:srgbClr val="000000"/>
                </a:solidFill>
                <a:effectLst/>
                <a:uFillTx/>
                <a:latin typeface="Arial"/>
              </a:rPr>
              <a:t>Playfair Cipher</a:t>
            </a:r>
          </a:p>
        </p:txBody>
      </p:sp>
      <p:sp>
        <p:nvSpPr>
          <p:cNvPr id="114" name="PlaceHolder 3"/>
          <p:cNvSpPr>
            <a:spLocks noGrp="1"/>
          </p:cNvSpPr>
          <p:nvPr>
            <p:ph/>
          </p:nvPr>
        </p:nvSpPr>
        <p:spPr>
          <a:xfrm>
            <a:off x="5152680" y="4271400"/>
            <a:ext cx="4426920" cy="2091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u="none" strike="noStrike" dirty="0">
                <a:solidFill>
                  <a:srgbClr val="000000"/>
                </a:solidFill>
                <a:effectLst/>
                <a:uFillTx/>
                <a:latin typeface="Arial"/>
              </a:rPr>
              <a:t>BONJOURX</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BO =&gt; DM</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NJ =&gt; OH</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OU =&gt; PT</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RX =&gt; </a:t>
            </a:r>
            <a:r>
              <a:rPr lang="en-US" sz="2000" b="0" u="sng" strike="noStrike" dirty="0">
                <a:solidFill>
                  <a:srgbClr val="000000"/>
                </a:solidFill>
                <a:effectLst/>
                <a:uFillTx/>
                <a:latin typeface="Arial"/>
              </a:rPr>
              <a:t>SW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PlaceHolder 1"/>
          <p:cNvSpPr>
            <a:spLocks noGrp="1"/>
          </p:cNvSpPr>
          <p:nvPr>
            <p:ph/>
          </p:nvPr>
        </p:nvSpPr>
        <p:spPr>
          <a:xfrm>
            <a:off x="504000" y="1769040"/>
            <a:ext cx="4426920" cy="43844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u="none" strike="noStrike" dirty="0">
                <a:solidFill>
                  <a:srgbClr val="000000"/>
                </a:solidFill>
                <a:effectLst/>
                <a:uFillTx/>
                <a:latin typeface="Arial"/>
              </a:rPr>
              <a:t>BONJOURX =&gt; DMOHPTSW</a:t>
            </a:r>
          </a:p>
        </p:txBody>
      </p:sp>
      <p:graphicFrame>
        <p:nvGraphicFramePr>
          <p:cNvPr id="116" name="Table 115"/>
          <p:cNvGraphicFramePr/>
          <p:nvPr/>
        </p:nvGraphicFramePr>
        <p:xfrm>
          <a:off x="5152680" y="1769040"/>
          <a:ext cx="4426920" cy="2296800"/>
        </p:xfrm>
        <a:graphic>
          <a:graphicData uri="http://schemas.openxmlformats.org/drawingml/2006/table">
            <a:tbl>
              <a:tblPr/>
              <a:tblGrid>
                <a:gridCol w="885240">
                  <a:extLst>
                    <a:ext uri="{9D8B030D-6E8A-4147-A177-3AD203B41FA5}">
                      <a16:colId xmlns:a16="http://schemas.microsoft.com/office/drawing/2014/main" val="20000"/>
                    </a:ext>
                  </a:extLst>
                </a:gridCol>
                <a:gridCol w="885240">
                  <a:extLst>
                    <a:ext uri="{9D8B030D-6E8A-4147-A177-3AD203B41FA5}">
                      <a16:colId xmlns:a16="http://schemas.microsoft.com/office/drawing/2014/main" val="20001"/>
                    </a:ext>
                  </a:extLst>
                </a:gridCol>
                <a:gridCol w="885240">
                  <a:extLst>
                    <a:ext uri="{9D8B030D-6E8A-4147-A177-3AD203B41FA5}">
                      <a16:colId xmlns:a16="http://schemas.microsoft.com/office/drawing/2014/main" val="20002"/>
                    </a:ext>
                  </a:extLst>
                </a:gridCol>
                <a:gridCol w="885240">
                  <a:extLst>
                    <a:ext uri="{9D8B030D-6E8A-4147-A177-3AD203B41FA5}">
                      <a16:colId xmlns:a16="http://schemas.microsoft.com/office/drawing/2014/main" val="20003"/>
                    </a:ext>
                  </a:extLst>
                </a:gridCol>
                <a:gridCol w="885960">
                  <a:extLst>
                    <a:ext uri="{9D8B030D-6E8A-4147-A177-3AD203B41FA5}">
                      <a16:colId xmlns:a16="http://schemas.microsoft.com/office/drawing/2014/main" val="20004"/>
                    </a:ext>
                  </a:extLst>
                </a:gridCol>
              </a:tblGrid>
              <a:tr h="349920">
                <a:tc>
                  <a:txBody>
                    <a:bodyPr/>
                    <a:lstStyle/>
                    <a:p>
                      <a:pPr indent="0" algn="ctr">
                        <a:buNone/>
                      </a:pPr>
                      <a:r>
                        <a:rPr lang="en-US" sz="24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9920">
                <a:tc>
                  <a:txBody>
                    <a:bodyPr/>
                    <a:lstStyle/>
                    <a:p>
                      <a:pPr indent="0" algn="ctr">
                        <a:buNone/>
                      </a:pPr>
                      <a:r>
                        <a:rPr lang="en-US" sz="24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I&amp;J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9920">
                <a:tc>
                  <a:txBody>
                    <a:bodyPr/>
                    <a:lstStyle/>
                    <a:p>
                      <a:pPr indent="0" algn="ctr">
                        <a:buNone/>
                      </a:pPr>
                      <a:r>
                        <a:rPr lang="en-US" sz="24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9920">
                <a:tc>
                  <a:txBody>
                    <a:bodyPr/>
                    <a:lstStyle/>
                    <a:p>
                      <a:pPr indent="0" algn="ctr">
                        <a:buNone/>
                      </a:pPr>
                      <a:r>
                        <a:rPr lang="en-US" sz="24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FF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A933"/>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9920">
                <a:tc>
                  <a:txBody>
                    <a:bodyPr/>
                    <a:lstStyle/>
                    <a:p>
                      <a:pPr indent="0" algn="ctr">
                        <a:buNone/>
                      </a:pPr>
                      <a:r>
                        <a:rPr lang="en-US" sz="24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A933"/>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FF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
        <p:nvSpPr>
          <p:cNvPr id="117" name="PlaceHolder 2"/>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r>
              <a:rPr lang="en-US" sz="4400" b="0" u="none" strike="noStrike">
                <a:solidFill>
                  <a:srgbClr val="000000"/>
                </a:solidFill>
                <a:effectLst/>
                <a:uFillTx/>
                <a:latin typeface="Arial"/>
              </a:rPr>
              <a:t>Playfair Cipher</a:t>
            </a:r>
          </a:p>
        </p:txBody>
      </p:sp>
      <p:sp>
        <p:nvSpPr>
          <p:cNvPr id="118" name="PlaceHolder 3"/>
          <p:cNvSpPr>
            <a:spLocks noGrp="1"/>
          </p:cNvSpPr>
          <p:nvPr>
            <p:ph/>
          </p:nvPr>
        </p:nvSpPr>
        <p:spPr>
          <a:xfrm>
            <a:off x="5152680" y="4271400"/>
            <a:ext cx="4426920" cy="2091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u="none" strike="noStrike" dirty="0">
                <a:solidFill>
                  <a:srgbClr val="000000"/>
                </a:solidFill>
                <a:effectLst/>
                <a:uFillTx/>
                <a:latin typeface="Arial"/>
              </a:rPr>
              <a:t>BONJOURX</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BO =&gt; DM</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NJ =&gt; OH</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OU =&gt; PT</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RX =&gt; SW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655401"/>
            <a:ext cx="9071640" cy="553998"/>
          </a:xfrm>
          <a:prstGeom prst="rect">
            <a:avLst/>
          </a:prstGeom>
          <a:noFill/>
          <a:ln w="0">
            <a:noFill/>
          </a:ln>
        </p:spPr>
        <p:txBody>
          <a:bodyPr lIns="0" tIns="0" rIns="0" bIns="0" anchor="ctr">
            <a:spAutoFit/>
          </a:bodyPr>
          <a:lstStyle/>
          <a:p>
            <a:pPr indent="0" algn="ctr">
              <a:buNone/>
            </a:pPr>
            <a:r>
              <a:rPr lang="en-US" sz="4000" b="0" u="none" strike="noStrike">
                <a:solidFill>
                  <a:srgbClr val="000000"/>
                </a:solidFill>
                <a:effectLst/>
                <a:uFillTx/>
                <a:latin typeface="Arial"/>
              </a:rPr>
              <a:t>Playfair Cipher: Same row / column?</a:t>
            </a:r>
          </a:p>
        </p:txBody>
      </p:sp>
      <p:sp>
        <p:nvSpPr>
          <p:cNvPr id="123" name="PlaceHolder 2"/>
          <p:cNvSpPr>
            <a:spLocks noGrp="1"/>
          </p:cNvSpPr>
          <p:nvPr>
            <p:ph/>
          </p:nvPr>
        </p:nvSpPr>
        <p:spPr>
          <a:xfrm>
            <a:off x="504000" y="1769040"/>
            <a:ext cx="4426920" cy="2091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u="none" strike="noStrike" dirty="0">
                <a:solidFill>
                  <a:srgbClr val="000000"/>
                </a:solidFill>
                <a:effectLst/>
                <a:uFillTx/>
                <a:latin typeface="Arial"/>
              </a:rPr>
              <a:t>Same row?</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Use letters directly to the </a:t>
            </a:r>
            <a:r>
              <a:rPr lang="en-US" sz="2000" b="0" u="sng" strike="noStrike" dirty="0">
                <a:solidFill>
                  <a:srgbClr val="000000"/>
                </a:solidFill>
                <a:effectLst/>
                <a:uFillTx/>
                <a:latin typeface="Arial"/>
              </a:rPr>
              <a:t>right</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MO =&gt; NP</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OM =&gt; PN</a:t>
            </a:r>
          </a:p>
        </p:txBody>
      </p:sp>
      <p:sp>
        <p:nvSpPr>
          <p:cNvPr id="124" name="PlaceHolder 3"/>
          <p:cNvSpPr>
            <a:spLocks noGrp="1"/>
          </p:cNvSpPr>
          <p:nvPr>
            <p:ph/>
          </p:nvPr>
        </p:nvSpPr>
        <p:spPr>
          <a:xfrm>
            <a:off x="5152680" y="1769040"/>
            <a:ext cx="4426920" cy="2091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u="none" strike="noStrike" dirty="0">
                <a:solidFill>
                  <a:srgbClr val="000000"/>
                </a:solidFill>
                <a:effectLst/>
                <a:uFillTx/>
                <a:latin typeface="Arial"/>
              </a:rPr>
              <a:t>Same column?</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Use the letters directly </a:t>
            </a:r>
            <a:r>
              <a:rPr lang="en-US" sz="2000" b="0" u="sng" strike="noStrike" dirty="0">
                <a:solidFill>
                  <a:srgbClr val="000000"/>
                </a:solidFill>
                <a:effectLst/>
                <a:uFillTx/>
                <a:latin typeface="Arial"/>
              </a:rPr>
              <a:t>below</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SH =&gt; XN</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HS =&gt; NX</a:t>
            </a:r>
          </a:p>
        </p:txBody>
      </p:sp>
      <p:graphicFrame>
        <p:nvGraphicFramePr>
          <p:cNvPr id="125" name="Table 124"/>
          <p:cNvGraphicFramePr/>
          <p:nvPr/>
        </p:nvGraphicFramePr>
        <p:xfrm>
          <a:off x="504000" y="4059360"/>
          <a:ext cx="4426920" cy="2296800"/>
        </p:xfrm>
        <a:graphic>
          <a:graphicData uri="http://schemas.openxmlformats.org/drawingml/2006/table">
            <a:tbl>
              <a:tblPr/>
              <a:tblGrid>
                <a:gridCol w="885240">
                  <a:extLst>
                    <a:ext uri="{9D8B030D-6E8A-4147-A177-3AD203B41FA5}">
                      <a16:colId xmlns:a16="http://schemas.microsoft.com/office/drawing/2014/main" val="20000"/>
                    </a:ext>
                  </a:extLst>
                </a:gridCol>
                <a:gridCol w="885240">
                  <a:extLst>
                    <a:ext uri="{9D8B030D-6E8A-4147-A177-3AD203B41FA5}">
                      <a16:colId xmlns:a16="http://schemas.microsoft.com/office/drawing/2014/main" val="20001"/>
                    </a:ext>
                  </a:extLst>
                </a:gridCol>
                <a:gridCol w="885240">
                  <a:extLst>
                    <a:ext uri="{9D8B030D-6E8A-4147-A177-3AD203B41FA5}">
                      <a16:colId xmlns:a16="http://schemas.microsoft.com/office/drawing/2014/main" val="20002"/>
                    </a:ext>
                  </a:extLst>
                </a:gridCol>
                <a:gridCol w="885240">
                  <a:extLst>
                    <a:ext uri="{9D8B030D-6E8A-4147-A177-3AD203B41FA5}">
                      <a16:colId xmlns:a16="http://schemas.microsoft.com/office/drawing/2014/main" val="20003"/>
                    </a:ext>
                  </a:extLst>
                </a:gridCol>
                <a:gridCol w="885960">
                  <a:extLst>
                    <a:ext uri="{9D8B030D-6E8A-4147-A177-3AD203B41FA5}">
                      <a16:colId xmlns:a16="http://schemas.microsoft.com/office/drawing/2014/main" val="20004"/>
                    </a:ext>
                  </a:extLst>
                </a:gridCol>
              </a:tblGrid>
              <a:tr h="346320">
                <a:tc>
                  <a:txBody>
                    <a:bodyPr/>
                    <a:lstStyle/>
                    <a:p>
                      <a:pPr indent="0" algn="ctr">
                        <a:buNone/>
                      </a:pPr>
                      <a:r>
                        <a:rPr lang="en-US" sz="24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6320">
                <a:tc>
                  <a:txBody>
                    <a:bodyPr/>
                    <a:lstStyle/>
                    <a:p>
                      <a:pPr indent="0" algn="ctr">
                        <a:buNone/>
                      </a:pPr>
                      <a:r>
                        <a:rPr lang="en-US" sz="24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I&amp;J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6320">
                <a:tc>
                  <a:txBody>
                    <a:bodyPr/>
                    <a:lstStyle/>
                    <a:p>
                      <a:pPr indent="0" algn="ctr">
                        <a:buNone/>
                      </a:pPr>
                      <a:r>
                        <a:rPr lang="en-US" sz="24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FF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A933"/>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FF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A933"/>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6320">
                <a:tc>
                  <a:txBody>
                    <a:bodyPr/>
                    <a:lstStyle/>
                    <a:p>
                      <a:pPr indent="0" algn="ctr">
                        <a:buNone/>
                      </a:pPr>
                      <a:r>
                        <a:rPr lang="en-US" sz="24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6320">
                <a:tc>
                  <a:txBody>
                    <a:bodyPr/>
                    <a:lstStyle/>
                    <a:p>
                      <a:pPr indent="0" algn="ctr">
                        <a:buNone/>
                      </a:pPr>
                      <a:r>
                        <a:rPr lang="en-US" sz="24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graphicFrame>
        <p:nvGraphicFramePr>
          <p:cNvPr id="126" name="Table 125"/>
          <p:cNvGraphicFramePr/>
          <p:nvPr/>
        </p:nvGraphicFramePr>
        <p:xfrm>
          <a:off x="5152680" y="4059360"/>
          <a:ext cx="4426920" cy="2296800"/>
        </p:xfrm>
        <a:graphic>
          <a:graphicData uri="http://schemas.openxmlformats.org/drawingml/2006/table">
            <a:tbl>
              <a:tblPr/>
              <a:tblGrid>
                <a:gridCol w="885240">
                  <a:extLst>
                    <a:ext uri="{9D8B030D-6E8A-4147-A177-3AD203B41FA5}">
                      <a16:colId xmlns:a16="http://schemas.microsoft.com/office/drawing/2014/main" val="20000"/>
                    </a:ext>
                  </a:extLst>
                </a:gridCol>
                <a:gridCol w="885240">
                  <a:extLst>
                    <a:ext uri="{9D8B030D-6E8A-4147-A177-3AD203B41FA5}">
                      <a16:colId xmlns:a16="http://schemas.microsoft.com/office/drawing/2014/main" val="20001"/>
                    </a:ext>
                  </a:extLst>
                </a:gridCol>
                <a:gridCol w="885240">
                  <a:extLst>
                    <a:ext uri="{9D8B030D-6E8A-4147-A177-3AD203B41FA5}">
                      <a16:colId xmlns:a16="http://schemas.microsoft.com/office/drawing/2014/main" val="20002"/>
                    </a:ext>
                  </a:extLst>
                </a:gridCol>
                <a:gridCol w="885240">
                  <a:extLst>
                    <a:ext uri="{9D8B030D-6E8A-4147-A177-3AD203B41FA5}">
                      <a16:colId xmlns:a16="http://schemas.microsoft.com/office/drawing/2014/main" val="20003"/>
                    </a:ext>
                  </a:extLst>
                </a:gridCol>
                <a:gridCol w="885960">
                  <a:extLst>
                    <a:ext uri="{9D8B030D-6E8A-4147-A177-3AD203B41FA5}">
                      <a16:colId xmlns:a16="http://schemas.microsoft.com/office/drawing/2014/main" val="20004"/>
                    </a:ext>
                  </a:extLst>
                </a:gridCol>
              </a:tblGrid>
              <a:tr h="346320">
                <a:tc>
                  <a:txBody>
                    <a:bodyPr/>
                    <a:lstStyle/>
                    <a:p>
                      <a:pPr indent="0" algn="ctr">
                        <a:buNone/>
                      </a:pPr>
                      <a:r>
                        <a:rPr lang="en-US" sz="24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6320">
                <a:tc>
                  <a:txBody>
                    <a:bodyPr/>
                    <a:lstStyle/>
                    <a:p>
                      <a:pPr indent="0" algn="ctr">
                        <a:buNone/>
                      </a:pPr>
                      <a:r>
                        <a:rPr lang="en-US" sz="24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FF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I&amp;J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6320">
                <a:tc>
                  <a:txBody>
                    <a:bodyPr/>
                    <a:lstStyle/>
                    <a:p>
                      <a:pPr indent="0" algn="ctr">
                        <a:buNone/>
                      </a:pPr>
                      <a:r>
                        <a:rPr lang="en-US" sz="24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A933"/>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6320">
                <a:tc>
                  <a:txBody>
                    <a:bodyPr/>
                    <a:lstStyle/>
                    <a:p>
                      <a:pPr indent="0" algn="ctr">
                        <a:buNone/>
                      </a:pPr>
                      <a:r>
                        <a:rPr lang="en-US" sz="24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FF0000"/>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6320">
                <a:tc>
                  <a:txBody>
                    <a:bodyPr/>
                    <a:lstStyle/>
                    <a:p>
                      <a:pPr indent="0" algn="ctr">
                        <a:buNone/>
                      </a:pPr>
                      <a:r>
                        <a:rPr lang="en-US" sz="24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A933"/>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61DE1198-A22D-80FA-BA14-758231DAE55F}"/>
              </a:ext>
            </a:extLst>
          </p:cNvPr>
          <p:cNvSpPr txBox="1"/>
          <p:nvPr/>
        </p:nvSpPr>
        <p:spPr>
          <a:xfrm>
            <a:off x="2133600" y="3309257"/>
            <a:ext cx="5762171" cy="584775"/>
          </a:xfrm>
          <a:prstGeom prst="rect">
            <a:avLst/>
          </a:prstGeom>
          <a:noFill/>
        </p:spPr>
        <p:txBody>
          <a:bodyPr wrap="square" rtlCol="0">
            <a:spAutoFit/>
          </a:bodyPr>
          <a:lstStyle/>
          <a:p>
            <a:r>
              <a:rPr lang="en-US" sz="1600" b="1" dirty="0"/>
              <a:t>If at any point, you reach the end of a row or column, circle around to the left or top to continue.</a:t>
            </a:r>
          </a:p>
        </p:txBody>
      </p:sp>
      <p:sp>
        <p:nvSpPr>
          <p:cNvPr id="3" name="TextBox 2">
            <a:extLst>
              <a:ext uri="{FF2B5EF4-FFF2-40B4-BE49-F238E27FC236}">
                <a16:creationId xmlns:a16="http://schemas.microsoft.com/office/drawing/2014/main" id="{C8064345-C132-33A7-946D-64B5B2EF71A9}"/>
              </a:ext>
            </a:extLst>
          </p:cNvPr>
          <p:cNvSpPr txBox="1"/>
          <p:nvPr/>
        </p:nvSpPr>
        <p:spPr>
          <a:xfrm>
            <a:off x="760737" y="6707908"/>
            <a:ext cx="8507896" cy="5847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1600"/>
              <a:t>Note: The above applies to EN-cipherment. When DE-ciphering we must not forget to use the letters to the </a:t>
            </a:r>
            <a:r>
              <a:rPr lang="en-US" sz="1600" u="sng"/>
              <a:t>left</a:t>
            </a:r>
            <a:r>
              <a:rPr lang="en-US" sz="1600"/>
              <a:t> (if working with a row), or </a:t>
            </a:r>
            <a:r>
              <a:rPr lang="en-US" sz="1600" u="sng"/>
              <a:t>above</a:t>
            </a:r>
            <a:r>
              <a:rPr lang="en-US" sz="1600"/>
              <a:t> (if working with a column).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EA4D6-067D-7576-498F-8441DE2C3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F90E5-F80D-6CE8-EA01-F66452B47CDD}"/>
              </a:ext>
            </a:extLst>
          </p:cNvPr>
          <p:cNvSpPr>
            <a:spLocks noGrp="1"/>
          </p:cNvSpPr>
          <p:nvPr>
            <p:ph type="title"/>
          </p:nvPr>
        </p:nvSpPr>
        <p:spPr>
          <a:xfrm>
            <a:off x="378023" y="3399173"/>
            <a:ext cx="7385722" cy="2853009"/>
          </a:xfrm>
        </p:spPr>
        <p:txBody>
          <a:bodyPr anchor="b">
            <a:normAutofit/>
          </a:bodyPr>
          <a:lstStyle/>
          <a:p>
            <a:r>
              <a:rPr lang="en-US" dirty="0"/>
              <a:t>overview</a:t>
            </a:r>
          </a:p>
        </p:txBody>
      </p:sp>
    </p:spTree>
    <p:extLst>
      <p:ext uri="{BB962C8B-B14F-4D97-AF65-F5344CB8AC3E}">
        <p14:creationId xmlns:p14="http://schemas.microsoft.com/office/powerpoint/2010/main" val="3547976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504000" y="655401"/>
            <a:ext cx="9071640" cy="553998"/>
          </a:xfrm>
          <a:prstGeom prst="rect">
            <a:avLst/>
          </a:prstGeom>
          <a:noFill/>
          <a:ln w="0">
            <a:noFill/>
          </a:ln>
        </p:spPr>
        <p:txBody>
          <a:bodyPr lIns="0" tIns="0" rIns="0" bIns="0" anchor="ctr">
            <a:spAutoFit/>
          </a:bodyPr>
          <a:lstStyle/>
          <a:p>
            <a:pPr indent="0" algn="ctr">
              <a:buNone/>
            </a:pPr>
            <a:r>
              <a:rPr lang="en-US" sz="4000" b="0" u="none" strike="noStrike">
                <a:solidFill>
                  <a:srgbClr val="000000"/>
                </a:solidFill>
                <a:effectLst/>
                <a:uFillTx/>
                <a:latin typeface="Arial"/>
              </a:rPr>
              <a:t>Playfair Cipher: Repeated Letters</a:t>
            </a:r>
          </a:p>
        </p:txBody>
      </p:sp>
      <p:sp>
        <p:nvSpPr>
          <p:cNvPr id="139" name="PlaceHolder 2"/>
          <p:cNvSpPr>
            <a:spLocks noGrp="1"/>
          </p:cNvSpPr>
          <p:nvPr>
            <p:ph/>
          </p:nvPr>
        </p:nvSpPr>
        <p:spPr>
          <a:xfrm>
            <a:off x="504000" y="1769040"/>
            <a:ext cx="4426920" cy="43844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u="none" strike="noStrike" dirty="0">
                <a:solidFill>
                  <a:srgbClr val="000000"/>
                </a:solidFill>
                <a:effectLst/>
                <a:uFillTx/>
                <a:latin typeface="Arial"/>
              </a:rPr>
              <a:t>Break them up by inserting “X” between them</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In English, “X” is rare, so they can easily be identified and ignored</a:t>
            </a:r>
          </a:p>
          <a:p>
            <a:pPr marL="432000" indent="-324000">
              <a:spcBef>
                <a:spcPts val="1417"/>
              </a:spcBef>
              <a:buClr>
                <a:srgbClr val="000000"/>
              </a:buClr>
              <a:buSzPct val="45000"/>
              <a:buFont typeface="Wingdings" charset="2"/>
              <a:buChar char=""/>
            </a:pPr>
            <a:r>
              <a:rPr lang="en-US" sz="2400" b="0" u="none" strike="noStrike" dirty="0">
                <a:solidFill>
                  <a:srgbClr val="000000"/>
                </a:solidFill>
                <a:effectLst/>
                <a:uFillTx/>
                <a:latin typeface="Arial"/>
              </a:rPr>
              <a:t>Example:</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“HELLO”</a:t>
            </a:r>
          </a:p>
        </p:txBody>
      </p:sp>
      <p:graphicFrame>
        <p:nvGraphicFramePr>
          <p:cNvPr id="140" name="Table 139"/>
          <p:cNvGraphicFramePr/>
          <p:nvPr/>
        </p:nvGraphicFramePr>
        <p:xfrm>
          <a:off x="5152680" y="1769040"/>
          <a:ext cx="4426920" cy="2296800"/>
        </p:xfrm>
        <a:graphic>
          <a:graphicData uri="http://schemas.openxmlformats.org/drawingml/2006/table">
            <a:tbl>
              <a:tblPr/>
              <a:tblGrid>
                <a:gridCol w="885240">
                  <a:extLst>
                    <a:ext uri="{9D8B030D-6E8A-4147-A177-3AD203B41FA5}">
                      <a16:colId xmlns:a16="http://schemas.microsoft.com/office/drawing/2014/main" val="20000"/>
                    </a:ext>
                  </a:extLst>
                </a:gridCol>
                <a:gridCol w="885240">
                  <a:extLst>
                    <a:ext uri="{9D8B030D-6E8A-4147-A177-3AD203B41FA5}">
                      <a16:colId xmlns:a16="http://schemas.microsoft.com/office/drawing/2014/main" val="20001"/>
                    </a:ext>
                  </a:extLst>
                </a:gridCol>
                <a:gridCol w="885240">
                  <a:extLst>
                    <a:ext uri="{9D8B030D-6E8A-4147-A177-3AD203B41FA5}">
                      <a16:colId xmlns:a16="http://schemas.microsoft.com/office/drawing/2014/main" val="20002"/>
                    </a:ext>
                  </a:extLst>
                </a:gridCol>
                <a:gridCol w="885240">
                  <a:extLst>
                    <a:ext uri="{9D8B030D-6E8A-4147-A177-3AD203B41FA5}">
                      <a16:colId xmlns:a16="http://schemas.microsoft.com/office/drawing/2014/main" val="20003"/>
                    </a:ext>
                  </a:extLst>
                </a:gridCol>
                <a:gridCol w="885960">
                  <a:extLst>
                    <a:ext uri="{9D8B030D-6E8A-4147-A177-3AD203B41FA5}">
                      <a16:colId xmlns:a16="http://schemas.microsoft.com/office/drawing/2014/main" val="20004"/>
                    </a:ext>
                  </a:extLst>
                </a:gridCol>
              </a:tblGrid>
              <a:tr h="346320">
                <a:tc>
                  <a:txBody>
                    <a:bodyPr/>
                    <a:lstStyle/>
                    <a:p>
                      <a:pPr indent="0" algn="ctr">
                        <a:buNone/>
                      </a:pPr>
                      <a:r>
                        <a:rPr lang="en-US" sz="24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6320">
                <a:tc>
                  <a:txBody>
                    <a:bodyPr/>
                    <a:lstStyle/>
                    <a:p>
                      <a:pPr indent="0" algn="ctr">
                        <a:buNone/>
                      </a:pPr>
                      <a:r>
                        <a:rPr lang="en-US" sz="24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I&amp;J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6320">
                <a:tc>
                  <a:txBody>
                    <a:bodyPr/>
                    <a:lstStyle/>
                    <a:p>
                      <a:pPr indent="0" algn="ctr">
                        <a:buNone/>
                      </a:pPr>
                      <a:r>
                        <a:rPr lang="en-US" sz="24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6320">
                <a:tc>
                  <a:txBody>
                    <a:bodyPr/>
                    <a:lstStyle/>
                    <a:p>
                      <a:pPr indent="0" algn="ctr">
                        <a:buNone/>
                      </a:pPr>
                      <a:r>
                        <a:rPr lang="en-US" sz="24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6320">
                <a:tc>
                  <a:txBody>
                    <a:bodyPr/>
                    <a:lstStyle/>
                    <a:p>
                      <a:pPr indent="0" algn="ctr">
                        <a:buNone/>
                      </a:pPr>
                      <a:r>
                        <a:rPr lang="en-US" sz="24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
        <p:nvSpPr>
          <p:cNvPr id="141" name="PlaceHolder 3"/>
          <p:cNvSpPr>
            <a:spLocks noGrp="1"/>
          </p:cNvSpPr>
          <p:nvPr>
            <p:ph/>
          </p:nvPr>
        </p:nvSpPr>
        <p:spPr>
          <a:xfrm>
            <a:off x="5152680" y="4378674"/>
            <a:ext cx="4426920" cy="2091240"/>
          </a:xfrm>
          <a:prstGeom prst="rect">
            <a:avLst/>
          </a:prstGeom>
          <a:noFill/>
          <a:ln w="0">
            <a:noFill/>
          </a:ln>
        </p:spPr>
        <p:txBody>
          <a:bodyPr lIns="0" tIns="0" rIns="0" bIns="0" anchor="t">
            <a:normAutofit fontScale="85000" lnSpcReduction="9999"/>
          </a:bodyPr>
          <a:lstStyle/>
          <a:p>
            <a:pPr marL="432000" indent="-324000">
              <a:spcBef>
                <a:spcPts val="1417"/>
              </a:spcBef>
              <a:buClr>
                <a:srgbClr val="000000"/>
              </a:buClr>
              <a:buSzPct val="45000"/>
              <a:buFont typeface="Wingdings" charset="2"/>
              <a:buChar char=""/>
            </a:pPr>
            <a:r>
              <a:rPr lang="en-US" sz="1800" b="0" u="none" strike="noStrike" dirty="0">
                <a:solidFill>
                  <a:srgbClr val="000000"/>
                </a:solidFill>
                <a:effectLst/>
                <a:uFillTx/>
                <a:latin typeface="Arial"/>
              </a:rPr>
              <a:t>“HELLO” =&gt; “HELXLO”</a:t>
            </a:r>
          </a:p>
          <a:p>
            <a:pPr marL="864000" lvl="1" indent="-324000">
              <a:buClr>
                <a:srgbClr val="000000"/>
              </a:buClr>
              <a:buSzPct val="75000"/>
              <a:buFont typeface="Symbol" charset="2"/>
              <a:buChar char=""/>
            </a:pPr>
            <a:r>
              <a:rPr lang="en-US" sz="1600" b="0" u="none" strike="noStrike" dirty="0">
                <a:solidFill>
                  <a:srgbClr val="000000"/>
                </a:solidFill>
                <a:effectLst/>
                <a:uFillTx/>
                <a:latin typeface="Arial"/>
              </a:rPr>
              <a:t>HE =&gt; KC</a:t>
            </a:r>
          </a:p>
          <a:p>
            <a:pPr marL="864000" lvl="1" indent="-324000">
              <a:buClr>
                <a:srgbClr val="000000"/>
              </a:buClr>
              <a:buSzPct val="75000"/>
              <a:buFont typeface="Symbol" charset="2"/>
              <a:buChar char=""/>
            </a:pPr>
            <a:r>
              <a:rPr lang="en-US" sz="1600" b="0" u="none" strike="noStrike" dirty="0">
                <a:solidFill>
                  <a:srgbClr val="000000"/>
                </a:solidFill>
                <a:effectLst/>
                <a:uFillTx/>
                <a:latin typeface="Arial"/>
              </a:rPr>
              <a:t>LX =&gt; NV</a:t>
            </a:r>
          </a:p>
          <a:p>
            <a:pPr marL="864000" lvl="1" indent="-324000">
              <a:buClr>
                <a:srgbClr val="000000"/>
              </a:buClr>
              <a:buSzPct val="75000"/>
              <a:buFont typeface="Symbol" charset="2"/>
              <a:buChar char=""/>
            </a:pPr>
            <a:r>
              <a:rPr lang="en-US" sz="1600" b="0" u="none" strike="noStrike" dirty="0">
                <a:solidFill>
                  <a:srgbClr val="000000"/>
                </a:solidFill>
                <a:effectLst/>
                <a:uFillTx/>
                <a:latin typeface="Arial"/>
              </a:rPr>
              <a:t>LO =&gt; MP</a:t>
            </a:r>
          </a:p>
          <a:p>
            <a:pPr marL="432000" indent="-324000">
              <a:spcBef>
                <a:spcPts val="1417"/>
              </a:spcBef>
              <a:buClr>
                <a:srgbClr val="000000"/>
              </a:buClr>
              <a:buSzPct val="45000"/>
              <a:buFont typeface="Wingdings" charset="2"/>
              <a:buChar char=""/>
            </a:pPr>
            <a:r>
              <a:rPr lang="en-US" sz="1800" b="0" u="none" strike="noStrike" dirty="0">
                <a:solidFill>
                  <a:srgbClr val="000000"/>
                </a:solidFill>
                <a:effectLst/>
                <a:uFillTx/>
                <a:latin typeface="Arial"/>
              </a:rPr>
              <a:t>“HELLO” =&gt; “KCNVMP”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627701"/>
            <a:ext cx="9071640" cy="609398"/>
          </a:xfrm>
          <a:prstGeom prst="rect">
            <a:avLst/>
          </a:prstGeom>
          <a:noFill/>
          <a:ln w="0">
            <a:noFill/>
          </a:ln>
        </p:spPr>
        <p:txBody>
          <a:bodyPr lIns="0" tIns="0" rIns="0" bIns="0" anchor="ctr">
            <a:spAutoFit/>
          </a:bodyPr>
          <a:lstStyle/>
          <a:p>
            <a:pPr indent="0" algn="ctr">
              <a:buNone/>
            </a:pPr>
            <a:r>
              <a:rPr lang="en-US" sz="4400" b="0" u="none" strike="noStrike" dirty="0">
                <a:solidFill>
                  <a:srgbClr val="000000"/>
                </a:solidFill>
                <a:effectLst/>
                <a:uFillTx/>
                <a:latin typeface="Arial"/>
              </a:rPr>
              <a:t>Playfair Cipher: Use of a Key</a:t>
            </a:r>
          </a:p>
        </p:txBody>
      </p:sp>
      <p:sp>
        <p:nvSpPr>
          <p:cNvPr id="146" name="PlaceHolder 2"/>
          <p:cNvSpPr>
            <a:spLocks noGrp="1"/>
          </p:cNvSpPr>
          <p:nvPr>
            <p:ph/>
          </p:nvPr>
        </p:nvSpPr>
        <p:spPr>
          <a:xfrm>
            <a:off x="504000" y="1769040"/>
            <a:ext cx="4426920" cy="4384440"/>
          </a:xfrm>
          <a:prstGeom prst="rect">
            <a:avLst/>
          </a:prstGeom>
          <a:noFill/>
          <a:ln w="0">
            <a:noFill/>
          </a:ln>
        </p:spPr>
        <p:txBody>
          <a:bodyPr lIns="0" tIns="0" rIns="0" bIns="0" anchor="t">
            <a:normAutofit lnSpcReduction="9999"/>
          </a:bodyPr>
          <a:lstStyle/>
          <a:p>
            <a:pPr marL="432000" indent="-324000">
              <a:spcBef>
                <a:spcPts val="1417"/>
              </a:spcBef>
              <a:buClr>
                <a:srgbClr val="000000"/>
              </a:buClr>
              <a:buSzPct val="45000"/>
              <a:buFont typeface="Wingdings" charset="2"/>
              <a:buChar char=""/>
            </a:pPr>
            <a:r>
              <a:rPr lang="en-US" sz="2400" b="0" u="none" strike="noStrike">
                <a:solidFill>
                  <a:srgbClr val="000000"/>
                </a:solidFill>
                <a:effectLst/>
                <a:uFillTx/>
                <a:latin typeface="Arial"/>
              </a:rPr>
              <a:t>The Playfair squares we have seen aren’t even truly ciphers as anybody can reconstruct them. To turn them into ciphers, we must use a key of some kind. </a:t>
            </a:r>
          </a:p>
          <a:p>
            <a:pPr marL="108000">
              <a:spcBef>
                <a:spcPts val="1417"/>
              </a:spcBef>
              <a:buClr>
                <a:srgbClr val="000000"/>
              </a:buClr>
              <a:buSzPct val="45000"/>
            </a:pPr>
            <a:endParaRPr lang="en-US" sz="2400" b="0" u="none" strike="noStrike" dirty="0">
              <a:solidFill>
                <a:srgbClr val="000000"/>
              </a:solidFill>
              <a:effectLst/>
              <a:uFillTx/>
              <a:latin typeface="Arial"/>
            </a:endParaRPr>
          </a:p>
          <a:p>
            <a:pPr marL="432000" indent="-324000">
              <a:spcBef>
                <a:spcPts val="1417"/>
              </a:spcBef>
              <a:buClr>
                <a:srgbClr val="000000"/>
              </a:buClr>
              <a:buSzPct val="45000"/>
              <a:buFont typeface="Wingdings" charset="2"/>
              <a:buChar char=""/>
            </a:pPr>
            <a:r>
              <a:rPr lang="en-US" sz="2400" b="0" u="none" strike="noStrike">
                <a:solidFill>
                  <a:srgbClr val="000000"/>
                </a:solidFill>
                <a:effectLst/>
                <a:uFillTx/>
                <a:latin typeface="Arial"/>
              </a:rPr>
              <a:t>For our key, we encipher </a:t>
            </a:r>
            <a:r>
              <a:rPr lang="en-US" sz="2400" b="0" u="none" strike="noStrike" dirty="0">
                <a:solidFill>
                  <a:srgbClr val="000000"/>
                </a:solidFill>
                <a:effectLst/>
                <a:uFillTx/>
                <a:latin typeface="Arial"/>
              </a:rPr>
              <a:t>with the password “</a:t>
            </a:r>
            <a:r>
              <a:rPr lang="en-US" sz="2400" b="0" u="none" strike="noStrike" dirty="0" err="1">
                <a:solidFill>
                  <a:srgbClr val="000000"/>
                </a:solidFill>
                <a:effectLst/>
                <a:uFillTx/>
                <a:latin typeface="Arial"/>
              </a:rPr>
              <a:t>pasword</a:t>
            </a:r>
            <a:r>
              <a:rPr lang="en-US" sz="2400" b="0" u="none" strike="noStrike" dirty="0">
                <a:solidFill>
                  <a:srgbClr val="000000"/>
                </a:solidFill>
                <a:effectLst/>
                <a:uFillTx/>
                <a:latin typeface="Arial"/>
              </a:rPr>
              <a:t>”</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Notice: only one “s”</a:t>
            </a:r>
            <a:endParaRPr lang="en-US" sz="2000" dirty="0">
              <a:solidFill>
                <a:srgbClr val="000000"/>
              </a:solidFill>
              <a:latin typeface="Arial"/>
            </a:endParaRPr>
          </a:p>
          <a:p>
            <a:pPr marL="540000" lvl="1">
              <a:spcBef>
                <a:spcPts val="1134"/>
              </a:spcBef>
              <a:buClr>
                <a:srgbClr val="000000"/>
              </a:buClr>
              <a:buSzPct val="75000"/>
            </a:pPr>
            <a:endParaRPr lang="en-US" sz="2000" b="0" u="none" strike="noStrike" dirty="0">
              <a:solidFill>
                <a:srgbClr val="000000"/>
              </a:solidFill>
              <a:effectLst/>
              <a:uFillTx/>
              <a:latin typeface="Arial"/>
            </a:endParaRPr>
          </a:p>
          <a:p>
            <a:pPr marL="540000">
              <a:spcBef>
                <a:spcPts val="1134"/>
              </a:spcBef>
              <a:buClr>
                <a:srgbClr val="000000"/>
              </a:buClr>
              <a:buSzPct val="75000"/>
            </a:pPr>
            <a:r>
              <a:rPr lang="en-US" sz="2400" b="0" u="none" strike="noStrike" dirty="0">
                <a:solidFill>
                  <a:srgbClr val="000000"/>
                </a:solidFill>
                <a:effectLst/>
                <a:uFillTx/>
                <a:latin typeface="Arial"/>
              </a:rPr>
              <a:t>Unicity point of a Playfair that uses a key such as this one is about 23.</a:t>
            </a:r>
          </a:p>
          <a:p>
            <a:pPr marL="540000" lvl="1">
              <a:spcBef>
                <a:spcPts val="1134"/>
              </a:spcBef>
              <a:buClr>
                <a:srgbClr val="000000"/>
              </a:buClr>
              <a:buSzPct val="75000"/>
            </a:pPr>
            <a:endParaRPr lang="en-US" sz="2000" b="0" u="none" strike="noStrike" dirty="0">
              <a:solidFill>
                <a:srgbClr val="000000"/>
              </a:solidFill>
              <a:effectLst/>
              <a:uFillTx/>
              <a:latin typeface="Arial"/>
            </a:endParaRPr>
          </a:p>
        </p:txBody>
      </p:sp>
      <p:graphicFrame>
        <p:nvGraphicFramePr>
          <p:cNvPr id="147" name="Table 146"/>
          <p:cNvGraphicFramePr/>
          <p:nvPr>
            <p:extLst>
              <p:ext uri="{D42A27DB-BD31-4B8C-83A1-F6EECF244321}">
                <p14:modId xmlns:p14="http://schemas.microsoft.com/office/powerpoint/2010/main" val="1911596845"/>
              </p:ext>
            </p:extLst>
          </p:nvPr>
        </p:nvGraphicFramePr>
        <p:xfrm>
          <a:off x="5283309" y="1847666"/>
          <a:ext cx="4426920" cy="2296800"/>
        </p:xfrm>
        <a:graphic>
          <a:graphicData uri="http://schemas.openxmlformats.org/drawingml/2006/table">
            <a:tbl>
              <a:tblPr/>
              <a:tblGrid>
                <a:gridCol w="885240">
                  <a:extLst>
                    <a:ext uri="{9D8B030D-6E8A-4147-A177-3AD203B41FA5}">
                      <a16:colId xmlns:a16="http://schemas.microsoft.com/office/drawing/2014/main" val="20000"/>
                    </a:ext>
                  </a:extLst>
                </a:gridCol>
                <a:gridCol w="885240">
                  <a:extLst>
                    <a:ext uri="{9D8B030D-6E8A-4147-A177-3AD203B41FA5}">
                      <a16:colId xmlns:a16="http://schemas.microsoft.com/office/drawing/2014/main" val="20001"/>
                    </a:ext>
                  </a:extLst>
                </a:gridCol>
                <a:gridCol w="885240">
                  <a:extLst>
                    <a:ext uri="{9D8B030D-6E8A-4147-A177-3AD203B41FA5}">
                      <a16:colId xmlns:a16="http://schemas.microsoft.com/office/drawing/2014/main" val="20002"/>
                    </a:ext>
                  </a:extLst>
                </a:gridCol>
                <a:gridCol w="885240">
                  <a:extLst>
                    <a:ext uri="{9D8B030D-6E8A-4147-A177-3AD203B41FA5}">
                      <a16:colId xmlns:a16="http://schemas.microsoft.com/office/drawing/2014/main" val="20003"/>
                    </a:ext>
                  </a:extLst>
                </a:gridCol>
                <a:gridCol w="885960">
                  <a:extLst>
                    <a:ext uri="{9D8B030D-6E8A-4147-A177-3AD203B41FA5}">
                      <a16:colId xmlns:a16="http://schemas.microsoft.com/office/drawing/2014/main" val="20004"/>
                    </a:ext>
                  </a:extLst>
                </a:gridCol>
              </a:tblGrid>
              <a:tr h="346320">
                <a:tc>
                  <a:txBody>
                    <a:bodyPr/>
                    <a:lstStyle/>
                    <a:p>
                      <a:pPr indent="0" algn="ctr">
                        <a:buNone/>
                      </a:pPr>
                      <a:r>
                        <a:rPr lang="en-US" sz="2400" b="0" u="none" strike="noStrike">
                          <a:solidFill>
                            <a:srgbClr val="FF0000"/>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FF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FF0000"/>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FF0000"/>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FF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0">
                <a:tc>
                  <a:txBody>
                    <a:bodyPr/>
                    <a:lstStyle/>
                    <a:p>
                      <a:pPr indent="0" algn="ctr">
                        <a:buNone/>
                      </a:pPr>
                      <a:r>
                        <a:rPr lang="en-US" sz="2400" b="0" u="none" strike="noStrike">
                          <a:solidFill>
                            <a:srgbClr val="FF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FF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0">
                <a:tc>
                  <a:txBody>
                    <a:bodyPr/>
                    <a:lstStyle/>
                    <a:p>
                      <a:pPr indent="0" algn="ctr">
                        <a:buNone/>
                      </a:pPr>
                      <a:r>
                        <a:rPr lang="en-US" sz="24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I&amp;J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0">
                <a:tc>
                  <a:txBody>
                    <a:bodyPr/>
                    <a:lstStyle/>
                    <a:p>
                      <a:pPr indent="0" algn="ctr">
                        <a:buNone/>
                      </a:pPr>
                      <a:r>
                        <a:rPr lang="en-US" sz="24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0">
                <a:tc>
                  <a:txBody>
                    <a:bodyPr/>
                    <a:lstStyle/>
                    <a:p>
                      <a:pPr indent="0" algn="ctr">
                        <a:buNone/>
                      </a:pPr>
                      <a:r>
                        <a:rPr lang="en-US" sz="24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9BEC2EC1-EBE2-70E6-642C-57E73937462D}"/>
              </a:ext>
            </a:extLst>
          </p:cNvPr>
          <p:cNvSpPr txBox="1"/>
          <p:nvPr/>
        </p:nvSpPr>
        <p:spPr>
          <a:xfrm>
            <a:off x="5283309" y="4528457"/>
            <a:ext cx="4426920" cy="1323439"/>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sz="1600"/>
              <a:t>As we’ve seen with other ciphers, we start with the key, ignoring repeated letters. Once the key is complete, we continue with the remainder of the alphabet, skipping over any letters that were used in the key.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E179-E0DC-C658-96F3-05A6AEE1A034}"/>
              </a:ext>
            </a:extLst>
          </p:cNvPr>
          <p:cNvSpPr>
            <a:spLocks noGrp="1"/>
          </p:cNvSpPr>
          <p:nvPr>
            <p:ph type="title"/>
          </p:nvPr>
        </p:nvSpPr>
        <p:spPr>
          <a:xfrm>
            <a:off x="504000" y="627701"/>
            <a:ext cx="9071640" cy="609398"/>
          </a:xfrm>
        </p:spPr>
        <p:txBody>
          <a:bodyPr/>
          <a:lstStyle/>
          <a:p>
            <a:r>
              <a:rPr lang="en-US"/>
              <a:t>Exercise:</a:t>
            </a:r>
          </a:p>
        </p:txBody>
      </p:sp>
      <p:sp>
        <p:nvSpPr>
          <p:cNvPr id="4" name="TextBox 3">
            <a:extLst>
              <a:ext uri="{FF2B5EF4-FFF2-40B4-BE49-F238E27FC236}">
                <a16:creationId xmlns:a16="http://schemas.microsoft.com/office/drawing/2014/main" id="{5D7BF479-39B4-D4B6-C58C-806244C18E63}"/>
              </a:ext>
            </a:extLst>
          </p:cNvPr>
          <p:cNvSpPr txBox="1"/>
          <p:nvPr/>
        </p:nvSpPr>
        <p:spPr>
          <a:xfrm>
            <a:off x="343667" y="1582310"/>
            <a:ext cx="4696153" cy="3139321"/>
          </a:xfrm>
          <a:prstGeom prst="rect">
            <a:avLst/>
          </a:prstGeom>
          <a:noFill/>
        </p:spPr>
        <p:txBody>
          <a:bodyPr wrap="square" rtlCol="0">
            <a:spAutoFit/>
          </a:bodyPr>
          <a:lstStyle/>
          <a:p>
            <a:r>
              <a:rPr lang="en-US"/>
              <a:t>Create a Playfair cipher using the key: “Mount Everest”</a:t>
            </a:r>
          </a:p>
          <a:p>
            <a:endParaRPr lang="en-US"/>
          </a:p>
          <a:p>
            <a:r>
              <a:rPr lang="en-US" b="1"/>
              <a:t>Answer / Notes: </a:t>
            </a:r>
          </a:p>
          <a:p>
            <a:pPr marL="285750" indent="-285750">
              <a:buFont typeface="Arial" panose="020B0604020202020204" pitchFamily="34" charset="0"/>
              <a:buChar char="•"/>
            </a:pPr>
            <a:r>
              <a:rPr lang="en-US"/>
              <a:t>Note that we skip a couple eof “E”s, and a “T” since they are repeated. </a:t>
            </a:r>
          </a:p>
          <a:p>
            <a:pPr marL="285750" indent="-285750">
              <a:buFont typeface="Arial" panose="020B0604020202020204" pitchFamily="34" charset="0"/>
              <a:buChar char="•"/>
            </a:pPr>
            <a:r>
              <a:rPr lang="en-US"/>
              <a:t>Once we have completed the key, we start at the top of the alphabet and continue through the end, again ignoring all repeated letters. </a:t>
            </a:r>
          </a:p>
          <a:p>
            <a:pPr marL="285750" indent="-285750">
              <a:buFont typeface="Arial" panose="020B0604020202020204" pitchFamily="34" charset="0"/>
              <a:buChar char="•"/>
            </a:pPr>
            <a:r>
              <a:rPr lang="en-US"/>
              <a:t>Don’t forget to combine I and J</a:t>
            </a:r>
          </a:p>
        </p:txBody>
      </p:sp>
      <p:graphicFrame>
        <p:nvGraphicFramePr>
          <p:cNvPr id="6" name="Table 5">
            <a:extLst>
              <a:ext uri="{FF2B5EF4-FFF2-40B4-BE49-F238E27FC236}">
                <a16:creationId xmlns:a16="http://schemas.microsoft.com/office/drawing/2014/main" id="{B7C6692B-02EF-BF75-5AF9-C7BE2530011D}"/>
              </a:ext>
            </a:extLst>
          </p:cNvPr>
          <p:cNvGraphicFramePr>
            <a:graphicFrameLocks noGrp="1"/>
          </p:cNvGraphicFramePr>
          <p:nvPr>
            <p:extLst>
              <p:ext uri="{D42A27DB-BD31-4B8C-83A1-F6EECF244321}">
                <p14:modId xmlns:p14="http://schemas.microsoft.com/office/powerpoint/2010/main" val="2950904463"/>
              </p:ext>
            </p:extLst>
          </p:nvPr>
        </p:nvGraphicFramePr>
        <p:xfrm>
          <a:off x="5639062" y="2304245"/>
          <a:ext cx="3694115" cy="1695450"/>
        </p:xfrm>
        <a:graphic>
          <a:graphicData uri="http://schemas.openxmlformats.org/drawingml/2006/table">
            <a:tbl>
              <a:tblPr>
                <a:tableStyleId>{5C22544A-7EE6-4342-B048-85BDC9FD1C3A}</a:tableStyleId>
              </a:tblPr>
              <a:tblGrid>
                <a:gridCol w="738823">
                  <a:extLst>
                    <a:ext uri="{9D8B030D-6E8A-4147-A177-3AD203B41FA5}">
                      <a16:colId xmlns:a16="http://schemas.microsoft.com/office/drawing/2014/main" val="1714198668"/>
                    </a:ext>
                  </a:extLst>
                </a:gridCol>
                <a:gridCol w="738823">
                  <a:extLst>
                    <a:ext uri="{9D8B030D-6E8A-4147-A177-3AD203B41FA5}">
                      <a16:colId xmlns:a16="http://schemas.microsoft.com/office/drawing/2014/main" val="2510815018"/>
                    </a:ext>
                  </a:extLst>
                </a:gridCol>
                <a:gridCol w="738823">
                  <a:extLst>
                    <a:ext uri="{9D8B030D-6E8A-4147-A177-3AD203B41FA5}">
                      <a16:colId xmlns:a16="http://schemas.microsoft.com/office/drawing/2014/main" val="3024441215"/>
                    </a:ext>
                  </a:extLst>
                </a:gridCol>
                <a:gridCol w="738823">
                  <a:extLst>
                    <a:ext uri="{9D8B030D-6E8A-4147-A177-3AD203B41FA5}">
                      <a16:colId xmlns:a16="http://schemas.microsoft.com/office/drawing/2014/main" val="2811156638"/>
                    </a:ext>
                  </a:extLst>
                </a:gridCol>
                <a:gridCol w="738823">
                  <a:extLst>
                    <a:ext uri="{9D8B030D-6E8A-4147-A177-3AD203B41FA5}">
                      <a16:colId xmlns:a16="http://schemas.microsoft.com/office/drawing/2014/main" val="3930819659"/>
                    </a:ext>
                  </a:extLst>
                </a:gridCol>
              </a:tblGrid>
              <a:tr h="339090">
                <a:tc>
                  <a:txBody>
                    <a:bodyPr/>
                    <a:lstStyle/>
                    <a:p>
                      <a:pPr algn="ctr" fontAlgn="ctr">
                        <a:buNone/>
                      </a:pPr>
                      <a:r>
                        <a:rPr lang="en-US" sz="1100" b="1" u="none" strike="noStrike">
                          <a:effectLst/>
                        </a:rPr>
                        <a:t>M</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O</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U</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N</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T</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953653128"/>
                  </a:ext>
                </a:extLst>
              </a:tr>
              <a:tr h="339090">
                <a:tc>
                  <a:txBody>
                    <a:bodyPr/>
                    <a:lstStyle/>
                    <a:p>
                      <a:pPr algn="ctr" fontAlgn="ctr">
                        <a:buNone/>
                      </a:pPr>
                      <a:r>
                        <a:rPr lang="en-US" sz="1100" b="1" u="none" strike="noStrike">
                          <a:effectLst/>
                        </a:rPr>
                        <a:t>E</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V</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R</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S</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A</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822885093"/>
                  </a:ext>
                </a:extLst>
              </a:tr>
              <a:tr h="339090">
                <a:tc>
                  <a:txBody>
                    <a:bodyPr/>
                    <a:lstStyle/>
                    <a:p>
                      <a:pPr algn="ctr" fontAlgn="ctr">
                        <a:buNone/>
                      </a:pPr>
                      <a:r>
                        <a:rPr lang="en-US" sz="1100" b="1" u="none" strike="noStrike">
                          <a:effectLst/>
                        </a:rPr>
                        <a:t>B</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C</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D</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F</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G</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648312872"/>
                  </a:ext>
                </a:extLst>
              </a:tr>
              <a:tr h="339090">
                <a:tc>
                  <a:txBody>
                    <a:bodyPr/>
                    <a:lstStyle/>
                    <a:p>
                      <a:pPr algn="ctr" fontAlgn="ctr">
                        <a:buNone/>
                      </a:pPr>
                      <a:r>
                        <a:rPr lang="en-US" sz="1100" b="1" u="none" strike="noStrike">
                          <a:effectLst/>
                        </a:rPr>
                        <a:t>H</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I/J</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K</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L</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P</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960840842"/>
                  </a:ext>
                </a:extLst>
              </a:tr>
              <a:tr h="339090">
                <a:tc>
                  <a:txBody>
                    <a:bodyPr/>
                    <a:lstStyle/>
                    <a:p>
                      <a:pPr algn="ctr" fontAlgn="ctr">
                        <a:buNone/>
                      </a:pPr>
                      <a:r>
                        <a:rPr lang="en-US" sz="1100" b="1" u="none" strike="noStrike">
                          <a:effectLst/>
                        </a:rPr>
                        <a:t>Q</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W</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X</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Y</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Z</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648152759"/>
                  </a:ext>
                </a:extLst>
              </a:tr>
            </a:tbl>
          </a:graphicData>
        </a:graphic>
      </p:graphicFrame>
    </p:spTree>
    <p:extLst>
      <p:ext uri="{BB962C8B-B14F-4D97-AF65-F5344CB8AC3E}">
        <p14:creationId xmlns:p14="http://schemas.microsoft.com/office/powerpoint/2010/main" val="332843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3C512-AEBC-E9F5-4A28-D1AB857F2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23B9D-AF70-1C2F-A033-3C5837982B59}"/>
              </a:ext>
            </a:extLst>
          </p:cNvPr>
          <p:cNvSpPr>
            <a:spLocks noGrp="1"/>
          </p:cNvSpPr>
          <p:nvPr>
            <p:ph type="title"/>
          </p:nvPr>
        </p:nvSpPr>
        <p:spPr>
          <a:xfrm>
            <a:off x="504000" y="627701"/>
            <a:ext cx="9071640" cy="609398"/>
          </a:xfrm>
        </p:spPr>
        <p:txBody>
          <a:bodyPr/>
          <a:lstStyle/>
          <a:p>
            <a:r>
              <a:rPr lang="en-US"/>
              <a:t>Exercise: Encipherment</a:t>
            </a:r>
          </a:p>
        </p:txBody>
      </p:sp>
      <p:sp>
        <p:nvSpPr>
          <p:cNvPr id="4" name="TextBox 3">
            <a:extLst>
              <a:ext uri="{FF2B5EF4-FFF2-40B4-BE49-F238E27FC236}">
                <a16:creationId xmlns:a16="http://schemas.microsoft.com/office/drawing/2014/main" id="{3AE1F038-0C66-E345-EA38-3875F2AE3F5C}"/>
              </a:ext>
            </a:extLst>
          </p:cNvPr>
          <p:cNvSpPr txBox="1"/>
          <p:nvPr/>
        </p:nvSpPr>
        <p:spPr>
          <a:xfrm>
            <a:off x="343667" y="1582310"/>
            <a:ext cx="5295395" cy="5078313"/>
          </a:xfrm>
          <a:prstGeom prst="rect">
            <a:avLst/>
          </a:prstGeom>
          <a:noFill/>
        </p:spPr>
        <p:txBody>
          <a:bodyPr wrap="square" rtlCol="0">
            <a:spAutoFit/>
          </a:bodyPr>
          <a:lstStyle/>
          <a:p>
            <a:r>
              <a:rPr lang="en-US"/>
              <a:t>Using a Playfair cipher with key: “Mount Everest”, encipher the following:</a:t>
            </a:r>
          </a:p>
          <a:p>
            <a:endParaRPr lang="en-US"/>
          </a:p>
          <a:p>
            <a:r>
              <a:rPr lang="en-US"/>
              <a:t>“Always l</a:t>
            </a:r>
            <a:r>
              <a:rPr lang="en-US" i="1"/>
              <a:t>isten to your Sherpa</a:t>
            </a:r>
            <a:r>
              <a:rPr lang="en-US"/>
              <a:t>”.</a:t>
            </a:r>
          </a:p>
          <a:p>
            <a:endParaRPr lang="en-US"/>
          </a:p>
          <a:p>
            <a:r>
              <a:rPr lang="en-US" b="1"/>
              <a:t>Answer / Notes:</a:t>
            </a:r>
          </a:p>
          <a:p>
            <a:r>
              <a:rPr lang="en-US"/>
              <a:t>AL </a:t>
            </a:r>
            <a:r>
              <a:rPr lang="en-US">
                <a:sym typeface="Wingdings" panose="05000000000000000000" pitchFamily="2" charset="2"/>
              </a:rPr>
              <a:t> SP</a:t>
            </a:r>
          </a:p>
          <a:p>
            <a:r>
              <a:rPr lang="en-US">
                <a:sym typeface="Wingdings" panose="05000000000000000000" pitchFamily="2" charset="2"/>
              </a:rPr>
              <a:t>WA  ZV</a:t>
            </a:r>
          </a:p>
          <a:p>
            <a:r>
              <a:rPr lang="en-US">
                <a:sym typeface="Wingdings" panose="05000000000000000000" pitchFamily="2" charset="2"/>
              </a:rPr>
              <a:t>YS  same column, use the letters below: NF</a:t>
            </a:r>
          </a:p>
          <a:p>
            <a:r>
              <a:rPr lang="en-US">
                <a:sym typeface="Wingdings" panose="05000000000000000000" pitchFamily="2" charset="2"/>
              </a:rPr>
              <a:t>LI  same row, use the letters to the right: KH</a:t>
            </a:r>
          </a:p>
          <a:p>
            <a:r>
              <a:rPr lang="en-US">
                <a:sym typeface="Wingdings" panose="05000000000000000000" pitchFamily="2" charset="2"/>
              </a:rPr>
              <a:t>ST  AN</a:t>
            </a:r>
          </a:p>
          <a:p>
            <a:r>
              <a:rPr lang="en-US">
                <a:sym typeface="Wingdings" panose="05000000000000000000" pitchFamily="2" charset="2"/>
              </a:rPr>
              <a:t>EN  SM</a:t>
            </a:r>
          </a:p>
          <a:p>
            <a:r>
              <a:rPr lang="en-US">
                <a:sym typeface="Wingdings" panose="05000000000000000000" pitchFamily="2" charset="2"/>
              </a:rPr>
              <a:t>TO  MU</a:t>
            </a:r>
          </a:p>
          <a:p>
            <a:r>
              <a:rPr lang="en-US">
                <a:sym typeface="Wingdings" panose="05000000000000000000" pitchFamily="2" charset="2"/>
              </a:rPr>
              <a:t>YO  WN</a:t>
            </a:r>
          </a:p>
          <a:p>
            <a:r>
              <a:rPr lang="en-US">
                <a:sym typeface="Wingdings" panose="05000000000000000000" pitchFamily="2" charset="2"/>
              </a:rPr>
              <a:t>UR  RD</a:t>
            </a:r>
          </a:p>
          <a:p>
            <a:r>
              <a:rPr lang="en-US">
                <a:sym typeface="Wingdings" panose="05000000000000000000" pitchFamily="2" charset="2"/>
              </a:rPr>
              <a:t>SH  LE</a:t>
            </a:r>
          </a:p>
          <a:p>
            <a:r>
              <a:rPr lang="en-US">
                <a:sym typeface="Wingdings" panose="05000000000000000000" pitchFamily="2" charset="2"/>
              </a:rPr>
              <a:t>ER  VS</a:t>
            </a:r>
          </a:p>
          <a:p>
            <a:r>
              <a:rPr lang="en-US">
                <a:sym typeface="Wingdings" panose="05000000000000000000" pitchFamily="2" charset="2"/>
              </a:rPr>
              <a:t>PA  ZG</a:t>
            </a:r>
            <a:endParaRPr lang="en-US"/>
          </a:p>
        </p:txBody>
      </p:sp>
      <p:graphicFrame>
        <p:nvGraphicFramePr>
          <p:cNvPr id="6" name="Table 5">
            <a:extLst>
              <a:ext uri="{FF2B5EF4-FFF2-40B4-BE49-F238E27FC236}">
                <a16:creationId xmlns:a16="http://schemas.microsoft.com/office/drawing/2014/main" id="{D8E33B88-C3C9-5894-C8D6-1DB9C45F25A9}"/>
              </a:ext>
            </a:extLst>
          </p:cNvPr>
          <p:cNvGraphicFramePr>
            <a:graphicFrameLocks noGrp="1"/>
          </p:cNvGraphicFramePr>
          <p:nvPr/>
        </p:nvGraphicFramePr>
        <p:xfrm>
          <a:off x="5639062" y="2304245"/>
          <a:ext cx="3694115" cy="1695450"/>
        </p:xfrm>
        <a:graphic>
          <a:graphicData uri="http://schemas.openxmlformats.org/drawingml/2006/table">
            <a:tbl>
              <a:tblPr>
                <a:tableStyleId>{5C22544A-7EE6-4342-B048-85BDC9FD1C3A}</a:tableStyleId>
              </a:tblPr>
              <a:tblGrid>
                <a:gridCol w="738823">
                  <a:extLst>
                    <a:ext uri="{9D8B030D-6E8A-4147-A177-3AD203B41FA5}">
                      <a16:colId xmlns:a16="http://schemas.microsoft.com/office/drawing/2014/main" val="1714198668"/>
                    </a:ext>
                  </a:extLst>
                </a:gridCol>
                <a:gridCol w="738823">
                  <a:extLst>
                    <a:ext uri="{9D8B030D-6E8A-4147-A177-3AD203B41FA5}">
                      <a16:colId xmlns:a16="http://schemas.microsoft.com/office/drawing/2014/main" val="2510815018"/>
                    </a:ext>
                  </a:extLst>
                </a:gridCol>
                <a:gridCol w="738823">
                  <a:extLst>
                    <a:ext uri="{9D8B030D-6E8A-4147-A177-3AD203B41FA5}">
                      <a16:colId xmlns:a16="http://schemas.microsoft.com/office/drawing/2014/main" val="3024441215"/>
                    </a:ext>
                  </a:extLst>
                </a:gridCol>
                <a:gridCol w="738823">
                  <a:extLst>
                    <a:ext uri="{9D8B030D-6E8A-4147-A177-3AD203B41FA5}">
                      <a16:colId xmlns:a16="http://schemas.microsoft.com/office/drawing/2014/main" val="2811156638"/>
                    </a:ext>
                  </a:extLst>
                </a:gridCol>
                <a:gridCol w="738823">
                  <a:extLst>
                    <a:ext uri="{9D8B030D-6E8A-4147-A177-3AD203B41FA5}">
                      <a16:colId xmlns:a16="http://schemas.microsoft.com/office/drawing/2014/main" val="3930819659"/>
                    </a:ext>
                  </a:extLst>
                </a:gridCol>
              </a:tblGrid>
              <a:tr h="339090">
                <a:tc>
                  <a:txBody>
                    <a:bodyPr/>
                    <a:lstStyle/>
                    <a:p>
                      <a:pPr algn="ctr" fontAlgn="ctr">
                        <a:buNone/>
                      </a:pPr>
                      <a:r>
                        <a:rPr lang="en-US" sz="1100" b="1" u="none" strike="noStrike">
                          <a:effectLst/>
                        </a:rPr>
                        <a:t>M</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O</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U</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N</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T</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953653128"/>
                  </a:ext>
                </a:extLst>
              </a:tr>
              <a:tr h="339090">
                <a:tc>
                  <a:txBody>
                    <a:bodyPr/>
                    <a:lstStyle/>
                    <a:p>
                      <a:pPr algn="ctr" fontAlgn="ctr">
                        <a:buNone/>
                      </a:pPr>
                      <a:r>
                        <a:rPr lang="en-US" sz="1100" b="1" u="none" strike="noStrike">
                          <a:effectLst/>
                        </a:rPr>
                        <a:t>E</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V</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R</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S</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A</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822885093"/>
                  </a:ext>
                </a:extLst>
              </a:tr>
              <a:tr h="339090">
                <a:tc>
                  <a:txBody>
                    <a:bodyPr/>
                    <a:lstStyle/>
                    <a:p>
                      <a:pPr algn="ctr" fontAlgn="ctr">
                        <a:buNone/>
                      </a:pPr>
                      <a:r>
                        <a:rPr lang="en-US" sz="1100" b="1" u="none" strike="noStrike">
                          <a:effectLst/>
                        </a:rPr>
                        <a:t>B</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C</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D</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F</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G</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648312872"/>
                  </a:ext>
                </a:extLst>
              </a:tr>
              <a:tr h="339090">
                <a:tc>
                  <a:txBody>
                    <a:bodyPr/>
                    <a:lstStyle/>
                    <a:p>
                      <a:pPr algn="ctr" fontAlgn="ctr">
                        <a:buNone/>
                      </a:pPr>
                      <a:r>
                        <a:rPr lang="en-US" sz="1100" b="1" u="none" strike="noStrike">
                          <a:effectLst/>
                        </a:rPr>
                        <a:t>H</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I/J</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K</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L</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P</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960840842"/>
                  </a:ext>
                </a:extLst>
              </a:tr>
              <a:tr h="339090">
                <a:tc>
                  <a:txBody>
                    <a:bodyPr/>
                    <a:lstStyle/>
                    <a:p>
                      <a:pPr algn="ctr" fontAlgn="ctr">
                        <a:buNone/>
                      </a:pPr>
                      <a:r>
                        <a:rPr lang="en-US" sz="1100" b="1" u="none" strike="noStrike">
                          <a:effectLst/>
                        </a:rPr>
                        <a:t>Q</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W</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X</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Y</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rPr>
                        <a:t>Z</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648152759"/>
                  </a:ext>
                </a:extLst>
              </a:tr>
            </a:tbl>
          </a:graphicData>
        </a:graphic>
      </p:graphicFrame>
    </p:spTree>
    <p:extLst>
      <p:ext uri="{BB962C8B-B14F-4D97-AF65-F5344CB8AC3E}">
        <p14:creationId xmlns:p14="http://schemas.microsoft.com/office/powerpoint/2010/main" val="32393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504000" y="627701"/>
            <a:ext cx="9071640" cy="609398"/>
          </a:xfrm>
          <a:prstGeom prst="rect">
            <a:avLst/>
          </a:prstGeom>
          <a:noFill/>
          <a:ln w="0">
            <a:noFill/>
          </a:ln>
        </p:spPr>
        <p:txBody>
          <a:bodyPr lIns="0" tIns="0" rIns="0" bIns="0" anchor="ctr">
            <a:spAutoFit/>
          </a:bodyPr>
          <a:lstStyle/>
          <a:p>
            <a:pPr indent="0" algn="ctr">
              <a:buNone/>
            </a:pPr>
            <a:r>
              <a:rPr lang="en-US" sz="4400" b="0" u="none" strike="noStrike" dirty="0">
                <a:solidFill>
                  <a:srgbClr val="000000"/>
                </a:solidFill>
                <a:effectLst/>
                <a:uFillTx/>
                <a:latin typeface="Arial"/>
              </a:rPr>
              <a:t>Exercise: Decipherment</a:t>
            </a:r>
          </a:p>
        </p:txBody>
      </p:sp>
      <p:sp>
        <p:nvSpPr>
          <p:cNvPr id="149" name="PlaceHolder 2"/>
          <p:cNvSpPr>
            <a:spLocks noGrp="1"/>
          </p:cNvSpPr>
          <p:nvPr>
            <p:ph/>
          </p:nvPr>
        </p:nvSpPr>
        <p:spPr>
          <a:xfrm>
            <a:off x="351600" y="1868580"/>
            <a:ext cx="4426920" cy="2091240"/>
          </a:xfrm>
          <a:prstGeom prst="rect">
            <a:avLst/>
          </a:prstGeom>
          <a:noFill/>
          <a:ln w="0">
            <a:noFill/>
          </a:ln>
        </p:spPr>
        <p:txBody>
          <a:bodyPr lIns="0" tIns="0" rIns="0" bIns="0" anchor="t">
            <a:normAutofit/>
          </a:bodyPr>
          <a:lstStyle/>
          <a:p>
            <a:pPr marL="108000">
              <a:spcBef>
                <a:spcPts val="1417"/>
              </a:spcBef>
              <a:buClr>
                <a:srgbClr val="000000"/>
              </a:buClr>
              <a:buSzPct val="45000"/>
            </a:pPr>
            <a:r>
              <a:rPr lang="en-US" sz="1800" b="0" u="none" strike="noStrike">
                <a:solidFill>
                  <a:srgbClr val="000000"/>
                </a:solidFill>
                <a:effectLst/>
                <a:uFillTx/>
                <a:latin typeface="Arial"/>
              </a:rPr>
              <a:t>Decipher the ciphertext below using the key: </a:t>
            </a:r>
            <a:r>
              <a:rPr lang="en-US" sz="1800" b="0" u="none" strike="noStrike" dirty="0">
                <a:solidFill>
                  <a:srgbClr val="000000"/>
                </a:solidFill>
                <a:effectLst/>
                <a:uFillTx/>
                <a:latin typeface="Arial"/>
              </a:rPr>
              <a:t>“</a:t>
            </a:r>
            <a:r>
              <a:rPr lang="en-US" sz="1800" b="1" u="none" strike="noStrike" dirty="0" err="1">
                <a:solidFill>
                  <a:srgbClr val="000000"/>
                </a:solidFill>
                <a:effectLst/>
                <a:uFillTx/>
                <a:latin typeface="Courier New" panose="02070309020205020404" pitchFamily="49" charset="0"/>
                <a:cs typeface="Courier New" panose="02070309020205020404" pitchFamily="49" charset="0"/>
              </a:rPr>
              <a:t>pasword</a:t>
            </a:r>
            <a:r>
              <a:rPr lang="en-US" sz="1800" b="0" u="none" strike="noStrike" dirty="0">
                <a:solidFill>
                  <a:srgbClr val="000000"/>
                </a:solidFill>
                <a:effectLst/>
                <a:uFillTx/>
                <a:latin typeface="Arial"/>
              </a:rPr>
              <a:t>”</a:t>
            </a:r>
          </a:p>
          <a:p>
            <a:pPr marL="108000">
              <a:spcBef>
                <a:spcPts val="1417"/>
              </a:spcBef>
              <a:buClr>
                <a:srgbClr val="000000"/>
              </a:buClr>
              <a:buSzPct val="45000"/>
            </a:pPr>
            <a:r>
              <a:rPr lang="en-US" sz="1800" dirty="0">
                <a:solidFill>
                  <a:srgbClr val="000000"/>
                </a:solidFill>
                <a:latin typeface="Arial"/>
              </a:rPr>
              <a:t>Note: Don’t forget that when decrypting the “special cases” (e.g. same row, same column) must be done </a:t>
            </a:r>
            <a:r>
              <a:rPr lang="en-US" sz="1800" u="sng">
                <a:solidFill>
                  <a:srgbClr val="000000"/>
                </a:solidFill>
                <a:latin typeface="Arial"/>
              </a:rPr>
              <a:t>in reverse</a:t>
            </a:r>
            <a:r>
              <a:rPr lang="en-US" sz="1800">
                <a:solidFill>
                  <a:srgbClr val="000000"/>
                </a:solidFill>
                <a:latin typeface="Arial"/>
              </a:rPr>
              <a:t> </a:t>
            </a:r>
            <a:r>
              <a:rPr lang="en-US" sz="1800" dirty="0">
                <a:solidFill>
                  <a:srgbClr val="000000"/>
                </a:solidFill>
                <a:latin typeface="Arial"/>
              </a:rPr>
              <a:t>from what was done during encipherment.</a:t>
            </a:r>
            <a:endParaRPr lang="en-US" sz="1800" b="0" u="none" strike="noStrike" dirty="0">
              <a:solidFill>
                <a:srgbClr val="000000"/>
              </a:solidFill>
              <a:effectLst/>
              <a:uFillTx/>
              <a:latin typeface="Arial"/>
            </a:endParaRPr>
          </a:p>
          <a:p>
            <a:pPr marL="108000" lvl="1">
              <a:spcBef>
                <a:spcPts val="1417"/>
              </a:spcBef>
              <a:buClr>
                <a:srgbClr val="000000"/>
              </a:buClr>
              <a:buSzPct val="45000"/>
            </a:pPr>
            <a:endParaRPr lang="en-US" sz="100" b="0" u="none" strike="noStrike" dirty="0">
              <a:solidFill>
                <a:srgbClr val="000000"/>
              </a:solidFill>
              <a:effectLst/>
              <a:uFillTx/>
              <a:latin typeface="Arial"/>
            </a:endParaRPr>
          </a:p>
          <a:p>
            <a:pPr marL="432000" indent="0">
              <a:spcBef>
                <a:spcPts val="1417"/>
              </a:spcBef>
              <a:buNone/>
            </a:pPr>
            <a:endParaRPr lang="en-US" sz="1800" b="0" u="none" strike="noStrike" dirty="0">
              <a:solidFill>
                <a:srgbClr val="000000"/>
              </a:solidFill>
              <a:effectLst/>
              <a:uFillTx/>
              <a:latin typeface="Arial"/>
            </a:endParaRPr>
          </a:p>
        </p:txBody>
      </p:sp>
      <p:graphicFrame>
        <p:nvGraphicFramePr>
          <p:cNvPr id="150" name="Table 149"/>
          <p:cNvGraphicFramePr/>
          <p:nvPr/>
        </p:nvGraphicFramePr>
        <p:xfrm>
          <a:off x="5152680" y="1769040"/>
          <a:ext cx="4426920" cy="2296800"/>
        </p:xfrm>
        <a:graphic>
          <a:graphicData uri="http://schemas.openxmlformats.org/drawingml/2006/table">
            <a:tbl>
              <a:tblPr/>
              <a:tblGrid>
                <a:gridCol w="885240">
                  <a:extLst>
                    <a:ext uri="{9D8B030D-6E8A-4147-A177-3AD203B41FA5}">
                      <a16:colId xmlns:a16="http://schemas.microsoft.com/office/drawing/2014/main" val="20000"/>
                    </a:ext>
                  </a:extLst>
                </a:gridCol>
                <a:gridCol w="885240">
                  <a:extLst>
                    <a:ext uri="{9D8B030D-6E8A-4147-A177-3AD203B41FA5}">
                      <a16:colId xmlns:a16="http://schemas.microsoft.com/office/drawing/2014/main" val="20001"/>
                    </a:ext>
                  </a:extLst>
                </a:gridCol>
                <a:gridCol w="885240">
                  <a:extLst>
                    <a:ext uri="{9D8B030D-6E8A-4147-A177-3AD203B41FA5}">
                      <a16:colId xmlns:a16="http://schemas.microsoft.com/office/drawing/2014/main" val="20002"/>
                    </a:ext>
                  </a:extLst>
                </a:gridCol>
                <a:gridCol w="885240">
                  <a:extLst>
                    <a:ext uri="{9D8B030D-6E8A-4147-A177-3AD203B41FA5}">
                      <a16:colId xmlns:a16="http://schemas.microsoft.com/office/drawing/2014/main" val="20003"/>
                    </a:ext>
                  </a:extLst>
                </a:gridCol>
                <a:gridCol w="885960">
                  <a:extLst>
                    <a:ext uri="{9D8B030D-6E8A-4147-A177-3AD203B41FA5}">
                      <a16:colId xmlns:a16="http://schemas.microsoft.com/office/drawing/2014/main" val="20004"/>
                    </a:ext>
                  </a:extLst>
                </a:gridCol>
              </a:tblGrid>
              <a:tr h="433800">
                <a:tc>
                  <a:txBody>
                    <a:bodyPr/>
                    <a:lstStyle/>
                    <a:p>
                      <a:pPr indent="0" algn="ctr">
                        <a:buNone/>
                      </a:pPr>
                      <a:r>
                        <a:rPr lang="en-US" sz="2400" b="0" u="none" strike="noStrike">
                          <a:solidFill>
                            <a:srgbClr val="FF0000"/>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FF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FF0000"/>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FF0000"/>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FF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433800">
                <a:tc>
                  <a:txBody>
                    <a:bodyPr/>
                    <a:lstStyle/>
                    <a:p>
                      <a:pPr indent="0" algn="ctr">
                        <a:buNone/>
                      </a:pPr>
                      <a:r>
                        <a:rPr lang="en-US" sz="2400" b="0" u="none" strike="noStrike">
                          <a:solidFill>
                            <a:srgbClr val="FF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FF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433800">
                <a:tc>
                  <a:txBody>
                    <a:bodyPr/>
                    <a:lstStyle/>
                    <a:p>
                      <a:pPr indent="0" algn="ctr">
                        <a:buNone/>
                      </a:pPr>
                      <a:r>
                        <a:rPr lang="en-US" sz="24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I&amp;J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433800">
                <a:tc>
                  <a:txBody>
                    <a:bodyPr/>
                    <a:lstStyle/>
                    <a:p>
                      <a:pPr indent="0" algn="ctr">
                        <a:buNone/>
                      </a:pPr>
                      <a:r>
                        <a:rPr lang="en-US" sz="24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433800">
                <a:tc>
                  <a:txBody>
                    <a:bodyPr/>
                    <a:lstStyle/>
                    <a:p>
                      <a:pPr indent="0" algn="ctr">
                        <a:buNone/>
                      </a:pPr>
                      <a:r>
                        <a:rPr lang="en-US" sz="24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
        <p:nvSpPr>
          <p:cNvPr id="151" name="PlaceHolder 3"/>
          <p:cNvSpPr>
            <a:spLocks noGrp="1"/>
          </p:cNvSpPr>
          <p:nvPr>
            <p:ph/>
          </p:nvPr>
        </p:nvSpPr>
        <p:spPr>
          <a:xfrm>
            <a:off x="242700" y="4065840"/>
            <a:ext cx="9071640" cy="3297067"/>
          </a:xfrm>
          <a:prstGeom prst="rect">
            <a:avLst/>
          </a:prstGeom>
          <a:noFill/>
          <a:ln w="0">
            <a:noFill/>
          </a:ln>
        </p:spPr>
        <p:txBody>
          <a:bodyPr lIns="0" tIns="0" rIns="0" bIns="0" anchor="t">
            <a:normAutofit/>
          </a:bodyPr>
          <a:lstStyle/>
          <a:p>
            <a:pPr marL="108000">
              <a:spcBef>
                <a:spcPts val="1417"/>
              </a:spcBef>
              <a:buClr>
                <a:srgbClr val="000000"/>
              </a:buClr>
              <a:buSzPct val="45000"/>
            </a:pPr>
            <a:r>
              <a:rPr lang="en-US" sz="1800" b="1" u="none" strike="noStrike">
                <a:solidFill>
                  <a:srgbClr val="000000"/>
                </a:solidFill>
                <a:effectLst/>
                <a:uFillTx/>
                <a:latin typeface="Courier New" panose="02070309020205020404" pitchFamily="49" charset="0"/>
                <a:cs typeface="Courier New" panose="02070309020205020404" pitchFamily="49" charset="0"/>
              </a:rPr>
              <a:t>EWMHDPLZMPKWXBKPDBREFWKBCFMH</a:t>
            </a:r>
          </a:p>
          <a:p>
            <a:pPr marL="108000">
              <a:spcBef>
                <a:spcPts val="1417"/>
              </a:spcBef>
              <a:buClr>
                <a:srgbClr val="000000"/>
              </a:buClr>
              <a:buSzPct val="45000"/>
            </a:pPr>
            <a:r>
              <a:rPr lang="en-US" sz="1400" b="1">
                <a:solidFill>
                  <a:srgbClr val="000000"/>
                </a:solidFill>
              </a:rPr>
              <a:t>Answer/Notes:</a:t>
            </a:r>
          </a:p>
          <a:p>
            <a:pPr marL="108000">
              <a:spcBef>
                <a:spcPts val="1417"/>
              </a:spcBef>
              <a:buClr>
                <a:srgbClr val="000000"/>
              </a:buClr>
              <a:buSzPct val="45000"/>
            </a:pPr>
            <a:r>
              <a:rPr lang="en-US" sz="1400">
                <a:solidFill>
                  <a:srgbClr val="000000"/>
                </a:solidFill>
              </a:rPr>
              <a:t>I sometimes like to write out the message with seperators like so:</a:t>
            </a:r>
          </a:p>
          <a:p>
            <a:pPr marL="108000">
              <a:spcBef>
                <a:spcPts val="1417"/>
              </a:spcBef>
              <a:buClr>
                <a:srgbClr val="000000"/>
              </a:buClr>
              <a:buSzPct val="45000"/>
            </a:pPr>
            <a:r>
              <a:rPr lang="en-US" sz="1400" b="1">
                <a:solidFill>
                  <a:srgbClr val="000000"/>
                </a:solidFill>
                <a:latin typeface="Courier New" panose="02070309020205020404" pitchFamily="49" charset="0"/>
                <a:cs typeface="Courier New" panose="02070309020205020404" pitchFamily="49" charset="0"/>
              </a:rPr>
              <a:t>EW/MH/DP/LZ/MP/KW/XB/KP/DB/RE/FW/KB/CF/MH</a:t>
            </a:r>
          </a:p>
          <a:p>
            <a:pPr marL="108000">
              <a:spcBef>
                <a:spcPts val="1417"/>
              </a:spcBef>
              <a:buClr>
                <a:srgbClr val="000000"/>
              </a:buClr>
              <a:buSzPct val="45000"/>
            </a:pPr>
            <a:r>
              <a:rPr lang="en-US" sz="1400" b="1">
                <a:solidFill>
                  <a:srgbClr val="000000"/>
                </a:solidFill>
                <a:latin typeface="Courier New" panose="02070309020205020404" pitchFamily="49" charset="0"/>
                <a:cs typeface="Courier New" panose="02070309020205020404" pitchFamily="49" charset="0"/>
              </a:rPr>
              <a:t>CO NG RA TU LA IO NS FO RD EC IP HE RI NG –&gt; Congratulatons for deciphering</a:t>
            </a:r>
          </a:p>
          <a:p>
            <a:pPr marL="393750" indent="-285750">
              <a:spcBef>
                <a:spcPts val="1417"/>
              </a:spcBef>
              <a:buClr>
                <a:srgbClr val="000000"/>
              </a:buClr>
              <a:buSzPct val="45000"/>
              <a:buFontTx/>
              <a:buChar char="-"/>
            </a:pPr>
            <a:r>
              <a:rPr lang="en-US" sz="1400">
                <a:solidFill>
                  <a:srgbClr val="000000"/>
                </a:solidFill>
              </a:rPr>
              <a:t>For the “IO”, I pucked the “I” since at the end of the decryption, it made more sense than “JO”! </a:t>
            </a:r>
          </a:p>
          <a:p>
            <a:pPr marL="393750" indent="-285750">
              <a:spcBef>
                <a:spcPts val="1417"/>
              </a:spcBef>
              <a:buClr>
                <a:srgbClr val="000000"/>
              </a:buClr>
              <a:buSzPct val="45000"/>
              <a:buFontTx/>
              <a:buChar char="-"/>
            </a:pPr>
            <a:r>
              <a:rPr lang="en-US" sz="1400">
                <a:solidFill>
                  <a:srgbClr val="000000"/>
                </a:solidFill>
              </a:rPr>
              <a:t>Do decipher XB, remember that we need to use the letters </a:t>
            </a:r>
            <a:r>
              <a:rPr lang="en-US" sz="1400" u="sng">
                <a:solidFill>
                  <a:srgbClr val="000000"/>
                </a:solidFill>
              </a:rPr>
              <a:t>above</a:t>
            </a:r>
            <a:r>
              <a:rPr lang="en-US" sz="1400">
                <a:solidFill>
                  <a:srgbClr val="000000"/>
                </a:solidFill>
              </a:rPr>
              <a:t> during decryption. </a:t>
            </a:r>
          </a:p>
          <a:p>
            <a:pPr marL="393750" indent="-285750">
              <a:spcBef>
                <a:spcPts val="1417"/>
              </a:spcBef>
              <a:buClr>
                <a:srgbClr val="000000"/>
              </a:buClr>
              <a:buSzPct val="45000"/>
              <a:buFontTx/>
              <a:buChar char="-"/>
            </a:pPr>
            <a:r>
              <a:rPr lang="en-US" sz="1400">
                <a:solidFill>
                  <a:srgbClr val="000000"/>
                </a:solidFill>
              </a:rPr>
              <a:t>To decipher DB, remember we need to use the letters to the left during decryption.</a:t>
            </a:r>
          </a:p>
          <a:p>
            <a:pPr marL="393750" indent="-285750">
              <a:spcBef>
                <a:spcPts val="1417"/>
              </a:spcBef>
              <a:buClr>
                <a:srgbClr val="000000"/>
              </a:buClr>
              <a:buSzPct val="45000"/>
              <a:buFontTx/>
              <a:buChar char="-"/>
            </a:pPr>
            <a:endParaRPr lang="en-US" sz="1400">
              <a:solidFill>
                <a:srgbClr val="000000"/>
              </a:solidFill>
            </a:endParaRPr>
          </a:p>
          <a:p>
            <a:pPr marL="393750" indent="-285750">
              <a:spcBef>
                <a:spcPts val="1417"/>
              </a:spcBef>
              <a:buClr>
                <a:srgbClr val="000000"/>
              </a:buClr>
              <a:buSzPct val="45000"/>
              <a:buFontTx/>
              <a:buChar char="-"/>
            </a:pPr>
            <a:endParaRPr lang="en-US" sz="1400">
              <a:solidFill>
                <a:srgbClr val="000000"/>
              </a:solidFill>
            </a:endParaRPr>
          </a:p>
          <a:p>
            <a:pPr marL="393750" indent="-285750">
              <a:spcBef>
                <a:spcPts val="1417"/>
              </a:spcBef>
              <a:buClr>
                <a:srgbClr val="000000"/>
              </a:buClr>
              <a:buSzPct val="45000"/>
              <a:buFontTx/>
              <a:buChar char="-"/>
            </a:pPr>
            <a:endParaRPr lang="en-US" sz="1400" b="1" u="none" strike="noStrike" dirty="0">
              <a:solidFill>
                <a:srgbClr val="000000"/>
              </a:solidFill>
              <a:effectLst/>
              <a:uFillTx/>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627701"/>
            <a:ext cx="9071640" cy="609398"/>
          </a:xfrm>
          <a:prstGeom prst="rect">
            <a:avLst/>
          </a:prstGeom>
          <a:noFill/>
          <a:ln w="0">
            <a:noFill/>
          </a:ln>
        </p:spPr>
        <p:txBody>
          <a:bodyPr lIns="0" tIns="0" rIns="0" bIns="0" anchor="ctr">
            <a:spAutoFit/>
          </a:bodyPr>
          <a:lstStyle/>
          <a:p>
            <a:pPr indent="0" algn="ctr">
              <a:buNone/>
            </a:pPr>
            <a:r>
              <a:rPr lang="en-US" sz="4400" b="0" u="none" strike="noStrike" dirty="0">
                <a:solidFill>
                  <a:srgbClr val="000000"/>
                </a:solidFill>
                <a:effectLst/>
                <a:uFillTx/>
                <a:latin typeface="Arial"/>
              </a:rPr>
              <a:t>History: Playfair Usage</a:t>
            </a:r>
          </a:p>
        </p:txBody>
      </p:sp>
      <p:sp>
        <p:nvSpPr>
          <p:cNvPr id="153" name="PlaceHolder 2"/>
          <p:cNvSpPr>
            <a:spLocks noGrp="1"/>
          </p:cNvSpPr>
          <p:nvPr>
            <p:ph/>
          </p:nvPr>
        </p:nvSpPr>
        <p:spPr>
          <a:xfrm>
            <a:off x="504000" y="1769040"/>
            <a:ext cx="4426920" cy="2694103"/>
          </a:xfrm>
          <a:prstGeom prst="rect">
            <a:avLst/>
          </a:prstGeom>
          <a:noFill/>
          <a:ln w="0">
            <a:noFill/>
          </a:ln>
        </p:spPr>
        <p:txBody>
          <a:bodyPr lIns="0" tIns="0" rIns="0" bIns="0" anchor="t">
            <a:normAutofit lnSpcReduction="10000"/>
          </a:bodyPr>
          <a:lstStyle/>
          <a:p>
            <a:pPr marL="432000" indent="-324000">
              <a:spcBef>
                <a:spcPts val="1417"/>
              </a:spcBef>
              <a:buClr>
                <a:srgbClr val="000000"/>
              </a:buClr>
              <a:buSzPct val="45000"/>
              <a:buFont typeface="Wingdings" charset="2"/>
              <a:buChar char=""/>
            </a:pPr>
            <a:r>
              <a:rPr lang="en-US" sz="2400" b="0" u="none" strike="noStrike">
                <a:solidFill>
                  <a:srgbClr val="000000"/>
                </a:solidFill>
                <a:effectLst/>
                <a:uFillTx/>
                <a:latin typeface="Arial"/>
              </a:rPr>
              <a:t>Saw a fair amount of real-world usage in </a:t>
            </a:r>
            <a:r>
              <a:rPr lang="en-US" sz="2400" b="0" u="none" strike="noStrike" dirty="0">
                <a:solidFill>
                  <a:srgbClr val="000000"/>
                </a:solidFill>
                <a:effectLst/>
                <a:uFillTx/>
                <a:latin typeface="Arial"/>
              </a:rPr>
              <a:t>Pacific </a:t>
            </a:r>
            <a:r>
              <a:rPr lang="en-US" sz="2400" b="0" u="none" strike="noStrike">
                <a:solidFill>
                  <a:srgbClr val="000000"/>
                </a:solidFill>
                <a:effectLst/>
                <a:uFillTx/>
                <a:latin typeface="Arial"/>
              </a:rPr>
              <a:t>Theater during World </a:t>
            </a:r>
            <a:r>
              <a:rPr lang="en-US" sz="2400" b="0" u="none" strike="noStrike" dirty="0">
                <a:solidFill>
                  <a:srgbClr val="000000"/>
                </a:solidFill>
                <a:effectLst/>
                <a:uFillTx/>
                <a:latin typeface="Arial"/>
              </a:rPr>
              <a:t>War II</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Key: “Royal New Zealand Navy”</a:t>
            </a:r>
          </a:p>
          <a:p>
            <a:pPr marL="864000" lvl="1" indent="-324000">
              <a:spcBef>
                <a:spcPts val="1134"/>
              </a:spcBef>
              <a:buClr>
                <a:srgbClr val="000000"/>
              </a:buClr>
              <a:buSzPct val="75000"/>
              <a:buFont typeface="Symbol" charset="2"/>
              <a:buChar char=""/>
            </a:pPr>
            <a:r>
              <a:rPr lang="en-US" sz="2000" b="0" u="none" strike="noStrike" dirty="0">
                <a:solidFill>
                  <a:srgbClr val="000000"/>
                </a:solidFill>
                <a:effectLst/>
                <a:uFillTx/>
                <a:latin typeface="Arial"/>
              </a:rPr>
              <a:t>May well have saved the life of President John F. Kennedy when his PT Boat was sunk</a:t>
            </a:r>
          </a:p>
        </p:txBody>
      </p:sp>
      <p:graphicFrame>
        <p:nvGraphicFramePr>
          <p:cNvPr id="154" name="Table 153"/>
          <p:cNvGraphicFramePr/>
          <p:nvPr/>
        </p:nvGraphicFramePr>
        <p:xfrm>
          <a:off x="5152680" y="1769040"/>
          <a:ext cx="4426920" cy="2296800"/>
        </p:xfrm>
        <a:graphic>
          <a:graphicData uri="http://schemas.openxmlformats.org/drawingml/2006/table">
            <a:tbl>
              <a:tblPr/>
              <a:tblGrid>
                <a:gridCol w="885240">
                  <a:extLst>
                    <a:ext uri="{9D8B030D-6E8A-4147-A177-3AD203B41FA5}">
                      <a16:colId xmlns:a16="http://schemas.microsoft.com/office/drawing/2014/main" val="20000"/>
                    </a:ext>
                  </a:extLst>
                </a:gridCol>
                <a:gridCol w="885240">
                  <a:extLst>
                    <a:ext uri="{9D8B030D-6E8A-4147-A177-3AD203B41FA5}">
                      <a16:colId xmlns:a16="http://schemas.microsoft.com/office/drawing/2014/main" val="20001"/>
                    </a:ext>
                  </a:extLst>
                </a:gridCol>
                <a:gridCol w="885240">
                  <a:extLst>
                    <a:ext uri="{9D8B030D-6E8A-4147-A177-3AD203B41FA5}">
                      <a16:colId xmlns:a16="http://schemas.microsoft.com/office/drawing/2014/main" val="20002"/>
                    </a:ext>
                  </a:extLst>
                </a:gridCol>
                <a:gridCol w="885240">
                  <a:extLst>
                    <a:ext uri="{9D8B030D-6E8A-4147-A177-3AD203B41FA5}">
                      <a16:colId xmlns:a16="http://schemas.microsoft.com/office/drawing/2014/main" val="20003"/>
                    </a:ext>
                  </a:extLst>
                </a:gridCol>
                <a:gridCol w="885960">
                  <a:extLst>
                    <a:ext uri="{9D8B030D-6E8A-4147-A177-3AD203B41FA5}">
                      <a16:colId xmlns:a16="http://schemas.microsoft.com/office/drawing/2014/main" val="20004"/>
                    </a:ext>
                  </a:extLst>
                </a:gridCol>
              </a:tblGrid>
              <a:tr h="346320">
                <a:tc>
                  <a:txBody>
                    <a:bodyPr/>
                    <a:lstStyle/>
                    <a:p>
                      <a:pPr indent="0" algn="ctr">
                        <a:buNone/>
                      </a:pPr>
                      <a:r>
                        <a:rPr lang="en-US" sz="2400" b="0" u="none" strike="noStrike">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2400" b="0" u="none" strike="noStrike">
                          <a:solidFill>
                            <a:srgbClr val="000000"/>
                          </a:solidFill>
                          <a:effectLst/>
                          <a:uFillTx/>
                          <a:latin typeface="Arial"/>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6320">
                <a:tc>
                  <a:txBody>
                    <a:bodyPr/>
                    <a:lstStyle/>
                    <a:p>
                      <a:pPr indent="0" algn="ctr">
                        <a:buNone/>
                      </a:pPr>
                      <a:r>
                        <a:rPr lang="en-US" sz="2400" b="0" u="none" strike="noStrike">
                          <a:solidFill>
                            <a:srgbClr val="000000"/>
                          </a:solidFill>
                          <a:effectLst/>
                          <a:uFillTx/>
                          <a:latin typeface="Arial"/>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6320">
                <a:tc>
                  <a:txBody>
                    <a:bodyPr/>
                    <a:lstStyle/>
                    <a:p>
                      <a:pPr indent="0" algn="ctr">
                        <a:buNone/>
                      </a:pPr>
                      <a:r>
                        <a:rPr lang="en-US" sz="2400" b="0" u="none" strike="noStrike">
                          <a:solidFill>
                            <a:srgbClr val="000000"/>
                          </a:solidFill>
                          <a:effectLst/>
                          <a:uFillTx/>
                          <a:latin typeface="Arial"/>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6320">
                <a:tc>
                  <a:txBody>
                    <a:bodyPr/>
                    <a:lstStyle/>
                    <a:p>
                      <a:pPr indent="0" algn="ctr">
                        <a:buNone/>
                      </a:pPr>
                      <a:r>
                        <a:rPr lang="en-US" sz="2400" b="0" u="none" strike="noStrike">
                          <a:solidFill>
                            <a:srgbClr val="000000"/>
                          </a:solidFill>
                          <a:effectLst/>
                          <a:uFillTx/>
                          <a:latin typeface="Arial"/>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I&amp;J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2400" b="0" u="none" strike="noStrike">
                          <a:solidFill>
                            <a:srgbClr val="000000"/>
                          </a:solidFill>
                          <a:effectLst/>
                          <a:uFillTx/>
                          <a:latin typeface="Arial"/>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6320">
                <a:tc>
                  <a:txBody>
                    <a:bodyPr/>
                    <a:lstStyle/>
                    <a:p>
                      <a:pPr indent="0" algn="ctr">
                        <a:buNone/>
                      </a:pPr>
                      <a:r>
                        <a:rPr lang="en-US" sz="2400" b="0" u="none" strike="noStrike">
                          <a:solidFill>
                            <a:srgbClr val="000000"/>
                          </a:solidFill>
                          <a:effectLst/>
                          <a:uFillTx/>
                          <a:latin typeface="Arial"/>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24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979B5811-C8C9-E7E9-9EDF-6382421C9EFC}"/>
              </a:ext>
            </a:extLst>
          </p:cNvPr>
          <p:cNvSpPr txBox="1"/>
          <p:nvPr/>
        </p:nvSpPr>
        <p:spPr>
          <a:xfrm>
            <a:off x="805543" y="4840515"/>
            <a:ext cx="8113485" cy="646331"/>
          </a:xfrm>
          <a:prstGeom prst="rect">
            <a:avLst/>
          </a:prstGeom>
          <a:noFill/>
        </p:spPr>
        <p:txBody>
          <a:bodyPr wrap="square" rtlCol="0">
            <a:spAutoFit/>
          </a:bodyPr>
          <a:lstStyle/>
          <a:p>
            <a:r>
              <a:rPr lang="en-US" b="1" dirty="0"/>
              <a:t>Practice</a:t>
            </a:r>
            <a:r>
              <a:rPr lang="en-US" dirty="0"/>
              <a:t>: Decipher the first few words of the encrypted text:</a:t>
            </a:r>
          </a:p>
          <a:p>
            <a:pPr algn="ctr"/>
            <a:r>
              <a:rPr lang="en-US" b="1" dirty="0"/>
              <a:t>    KXJEYUREBEZWEHEWRYTU</a:t>
            </a:r>
            <a:r>
              <a:rPr lang="en-US"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Rectangle 16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317745" cy="2214152"/>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155" name="PlaceHolder 1"/>
          <p:cNvSpPr>
            <a:spLocks noGrp="1"/>
          </p:cNvSpPr>
          <p:nvPr>
            <p:ph type="title"/>
          </p:nvPr>
        </p:nvSpPr>
        <p:spPr>
          <a:xfrm>
            <a:off x="67289" y="153257"/>
            <a:ext cx="7092629" cy="634249"/>
          </a:xfrm>
          <a:prstGeom prst="rect">
            <a:avLst/>
          </a:prstGeom>
        </p:spPr>
        <p:txBody>
          <a:bodyPr vert="horz" lIns="91440" tIns="45720" rIns="91440" bIns="45720" rtlCol="0" anchor="b">
            <a:normAutofit fontScale="90000"/>
          </a:bodyPr>
          <a:lstStyle/>
          <a:p>
            <a:pPr indent="0"/>
            <a:r>
              <a:rPr lang="en-US" sz="3200" b="0" u="none" strike="noStrike" dirty="0">
                <a:effectLst/>
                <a:uFillTx/>
              </a:rPr>
              <a:t>Did the Playfair Cipher Save </a:t>
            </a:r>
            <a:r>
              <a:rPr lang="en-US" sz="3200" dirty="0"/>
              <a:t>A</a:t>
            </a:r>
            <a:r>
              <a:rPr lang="en-US" sz="3200" b="0" u="none" strike="noStrike" dirty="0">
                <a:effectLst/>
                <a:uFillTx/>
              </a:rPr>
              <a:t> President?</a:t>
            </a:r>
          </a:p>
        </p:txBody>
      </p:sp>
      <p:sp>
        <p:nvSpPr>
          <p:cNvPr id="6" name="TextBox 5">
            <a:extLst>
              <a:ext uri="{FF2B5EF4-FFF2-40B4-BE49-F238E27FC236}">
                <a16:creationId xmlns:a16="http://schemas.microsoft.com/office/drawing/2014/main" id="{10167C38-ABDB-D7AE-E72F-C72E204C6B90}"/>
              </a:ext>
            </a:extLst>
          </p:cNvPr>
          <p:cNvSpPr txBox="1"/>
          <p:nvPr/>
        </p:nvSpPr>
        <p:spPr>
          <a:xfrm>
            <a:off x="1333243" y="2445717"/>
            <a:ext cx="3707069" cy="203557"/>
          </a:xfrm>
          <a:prstGeom prst="rect">
            <a:avLst/>
          </a:prstGeom>
        </p:spPr>
        <p:txBody>
          <a:bodyPr vert="horz" lIns="91440" tIns="45720" rIns="91440" bIns="45720" rtlCol="0">
            <a:normAutofit lnSpcReduction="10000"/>
          </a:bodyPr>
          <a:lstStyle/>
          <a:p>
            <a:pPr algn="ctr">
              <a:lnSpc>
                <a:spcPct val="90000"/>
              </a:lnSpc>
              <a:spcBef>
                <a:spcPts val="1000"/>
              </a:spcBef>
            </a:pPr>
            <a:r>
              <a:rPr lang="en-US" sz="900" b="1" dirty="0"/>
              <a:t>Playfair message sent during WW2 in the Pacific Theater</a:t>
            </a:r>
          </a:p>
        </p:txBody>
      </p:sp>
      <p:pic>
        <p:nvPicPr>
          <p:cNvPr id="8" name="Picture 7">
            <a:extLst>
              <a:ext uri="{FF2B5EF4-FFF2-40B4-BE49-F238E27FC236}">
                <a16:creationId xmlns:a16="http://schemas.microsoft.com/office/drawing/2014/main" id="{B49B78B6-5A20-E704-CBC7-63ECF8C431A6}"/>
              </a:ext>
            </a:extLst>
          </p:cNvPr>
          <p:cNvPicPr>
            <a:picLocks noChangeAspect="1"/>
          </p:cNvPicPr>
          <p:nvPr/>
        </p:nvPicPr>
        <p:blipFill>
          <a:blip r:embed="rId2"/>
          <a:stretch>
            <a:fillRect/>
          </a:stretch>
        </p:blipFill>
        <p:spPr>
          <a:xfrm>
            <a:off x="137159" y="2933799"/>
            <a:ext cx="6248063" cy="3701976"/>
          </a:xfrm>
          <a:prstGeom prst="rect">
            <a:avLst/>
          </a:prstGeom>
        </p:spPr>
      </p:pic>
      <p:pic>
        <p:nvPicPr>
          <p:cNvPr id="5" name="Picture 4">
            <a:extLst>
              <a:ext uri="{FF2B5EF4-FFF2-40B4-BE49-F238E27FC236}">
                <a16:creationId xmlns:a16="http://schemas.microsoft.com/office/drawing/2014/main" id="{A0FC23DB-D12E-854C-0A49-1B46AEDAC275}"/>
              </a:ext>
            </a:extLst>
          </p:cNvPr>
          <p:cNvPicPr>
            <a:picLocks noChangeAspect="1"/>
          </p:cNvPicPr>
          <p:nvPr/>
        </p:nvPicPr>
        <p:blipFill>
          <a:blip r:embed="rId3"/>
          <a:stretch>
            <a:fillRect/>
          </a:stretch>
        </p:blipFill>
        <p:spPr>
          <a:xfrm>
            <a:off x="1545964" y="1560214"/>
            <a:ext cx="3281628" cy="845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9" name="Freeform: Shape 16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8021" y="6920300"/>
            <a:ext cx="5692604" cy="639376"/>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7F9227E-5679-B65D-1FDD-F16F671703D9}"/>
              </a:ext>
            </a:extLst>
          </p:cNvPr>
          <p:cNvSpPr txBox="1"/>
          <p:nvPr/>
        </p:nvSpPr>
        <p:spPr>
          <a:xfrm>
            <a:off x="7748025" y="3153667"/>
            <a:ext cx="2125980" cy="304698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i="1" dirty="0"/>
              <a:t>The message was sent after John F. Kennedy’s patrol torpedo (PT) boat had been sliced in half by a Japanese destroyer. More messages followed and eventually allowed the crew, which had swum ashore, to be rescued from the behind enemy lines. It is entirely possible that the failure of the Japanese to read this (and other messages) may have saved the life of a future American president.</a:t>
            </a:r>
          </a:p>
          <a:p>
            <a:endParaRPr lang="en-US" sz="1200" i="1" dirty="0"/>
          </a:p>
        </p:txBody>
      </p:sp>
      <p:pic>
        <p:nvPicPr>
          <p:cNvPr id="5122" name="Picture 2" descr="The life of President John F. Kennedy - ABC News">
            <a:extLst>
              <a:ext uri="{FF2B5EF4-FFF2-40B4-BE49-F238E27FC236}">
                <a16:creationId xmlns:a16="http://schemas.microsoft.com/office/drawing/2014/main" id="{22FFF81E-E25B-8FCD-C373-2F1449CF2B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9411" y="-1"/>
            <a:ext cx="1251214" cy="15750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ife of John F. Kennedy | JFK Library">
            <a:extLst>
              <a:ext uri="{FF2B5EF4-FFF2-40B4-BE49-F238E27FC236}">
                <a16:creationId xmlns:a16="http://schemas.microsoft.com/office/drawing/2014/main" id="{B48B6B2E-7294-9A8E-7820-A536000B70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8196" y="-30823"/>
            <a:ext cx="1251215" cy="1605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1514224"/>
            <a:ext cx="9071640" cy="1661993"/>
          </a:xfrm>
          <a:prstGeom prst="rect">
            <a:avLst/>
          </a:prstGeom>
          <a:noFill/>
          <a:ln w="0">
            <a:noFill/>
          </a:ln>
        </p:spPr>
        <p:txBody>
          <a:bodyPr lIns="0" tIns="0" rIns="0" bIns="0" anchor="ctr">
            <a:spAutoFit/>
          </a:bodyPr>
          <a:lstStyle/>
          <a:p>
            <a:pPr indent="0" algn="ctr">
              <a:buNone/>
            </a:pPr>
            <a:r>
              <a:rPr lang="en-US" sz="4000" b="0" u="none" strike="noStrike" dirty="0">
                <a:solidFill>
                  <a:srgbClr val="000000"/>
                </a:solidFill>
                <a:effectLst/>
                <a:uFillTx/>
                <a:latin typeface="Arial"/>
              </a:rPr>
              <a:t>Many thanks to Professor Joe Phillips</a:t>
            </a:r>
            <a:br>
              <a:rPr lang="en-US" sz="4000" b="0" u="none" strike="noStrike" dirty="0">
                <a:solidFill>
                  <a:srgbClr val="000000"/>
                </a:solidFill>
                <a:effectLst/>
                <a:uFillTx/>
                <a:latin typeface="Arial"/>
              </a:rPr>
            </a:br>
            <a:r>
              <a:rPr lang="en-US" sz="4000" b="0" u="none" strike="noStrike" dirty="0">
                <a:solidFill>
                  <a:srgbClr val="000000"/>
                </a:solidFill>
                <a:effectLst/>
                <a:uFillTx/>
                <a:latin typeface="Arial"/>
              </a:rPr>
              <a:t>who </a:t>
            </a:r>
            <a:r>
              <a:rPr lang="en-US" sz="4000" b="0" u="none" strike="noStrike">
                <a:solidFill>
                  <a:srgbClr val="000000"/>
                </a:solidFill>
                <a:effectLst/>
                <a:uFillTx/>
                <a:latin typeface="Arial"/>
              </a:rPr>
              <a:t>provided the original version of several of the slides used in this lecture.</a:t>
            </a:r>
            <a:endParaRPr lang="en-US" sz="4000" b="0" u="none" strike="noStrike" dirty="0">
              <a:solidFill>
                <a:srgbClr val="000000"/>
              </a:solidFill>
              <a:effectLst/>
              <a:uFillTx/>
              <a:latin typeface="Arial"/>
            </a:endParaRPr>
          </a:p>
        </p:txBody>
      </p:sp>
      <p:pic>
        <p:nvPicPr>
          <p:cNvPr id="1026" name="Picture 2" descr="Snoopy Thank You GIFs | Tenor">
            <a:extLst>
              <a:ext uri="{FF2B5EF4-FFF2-40B4-BE49-F238E27FC236}">
                <a16:creationId xmlns:a16="http://schemas.microsoft.com/office/drawing/2014/main" id="{4C8E6D8A-DED6-2F10-376F-39BDACD4B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257" y="452256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r>
              <a:rPr lang="en-US" sz="4400" b="0" u="none" strike="noStrike">
                <a:solidFill>
                  <a:srgbClr val="000000"/>
                </a:solidFill>
                <a:effectLst/>
                <a:uFillTx/>
                <a:latin typeface="Arial"/>
              </a:rPr>
              <a:t>Introduction</a:t>
            </a:r>
          </a:p>
        </p:txBody>
      </p:sp>
      <p:sp>
        <p:nvSpPr>
          <p:cNvPr id="33" name="PlaceHolder 2"/>
          <p:cNvSpPr>
            <a:spLocks noGrp="1"/>
          </p:cNvSpPr>
          <p:nvPr>
            <p:ph/>
          </p:nvPr>
        </p:nvSpPr>
        <p:spPr>
          <a:xfrm>
            <a:off x="504000" y="1769040"/>
            <a:ext cx="9071640" cy="4384440"/>
          </a:xfrm>
          <a:prstGeom prst="rect">
            <a:avLst/>
          </a:prstGeom>
          <a:noFill/>
          <a:ln w="0">
            <a:noFill/>
          </a:ln>
        </p:spPr>
        <p:txBody>
          <a:bodyPr lIns="0" tIns="0" rIns="0" bIns="0" anchor="t">
            <a:normAutofit fontScale="85000" lnSpcReduction="19999"/>
          </a:bodyPr>
          <a:lstStyle/>
          <a:p>
            <a:pPr marL="432000" indent="-324000">
              <a:spcBef>
                <a:spcPts val="1417"/>
              </a:spcBef>
              <a:buClr>
                <a:srgbClr val="000000"/>
              </a:buClr>
              <a:buSzPct val="45000"/>
              <a:buFont typeface="Wingdings" charset="2"/>
              <a:buChar char=""/>
            </a:pPr>
            <a:r>
              <a:rPr lang="en-US" sz="2000" b="0" u="none" strike="noStrike" dirty="0">
                <a:solidFill>
                  <a:srgbClr val="000000"/>
                </a:solidFill>
                <a:effectLst/>
                <a:uFillTx/>
                <a:latin typeface="Arial"/>
              </a:rPr>
              <a:t>So far, we have discussed:</a:t>
            </a:r>
          </a:p>
          <a:p>
            <a:pPr marL="432000" indent="-324000">
              <a:spcBef>
                <a:spcPts val="1417"/>
              </a:spcBef>
              <a:buClr>
                <a:srgbClr val="000000"/>
              </a:buClr>
              <a:buSzPct val="45000"/>
              <a:buFont typeface="Wingdings" charset="2"/>
              <a:buChar char=""/>
            </a:pPr>
            <a:r>
              <a:rPr lang="en-US" sz="2000" b="0" u="none" strike="noStrike">
                <a:solidFill>
                  <a:srgbClr val="000000"/>
                </a:solidFill>
                <a:effectLst/>
                <a:uFillTx/>
                <a:latin typeface="Arial"/>
              </a:rPr>
              <a:t>Steganography: Hiding Content</a:t>
            </a:r>
            <a:endParaRPr lang="en-US" sz="2000" b="0" u="none" strike="noStrike" dirty="0">
              <a:solidFill>
                <a:srgbClr val="000000"/>
              </a:solidFill>
              <a:effectLst/>
              <a:uFillTx/>
              <a:latin typeface="Arial"/>
            </a:endParaRPr>
          </a:p>
          <a:p>
            <a:pPr marL="864000" lvl="1" indent="-324000">
              <a:buClr>
                <a:srgbClr val="000000"/>
              </a:buClr>
              <a:buSzPct val="75000"/>
              <a:buFont typeface="Symbol" charset="2"/>
              <a:buChar char=""/>
            </a:pPr>
            <a:r>
              <a:rPr lang="en-US" sz="2000" b="0" u="none" strike="noStrike">
                <a:solidFill>
                  <a:srgbClr val="000000"/>
                </a:solidFill>
                <a:effectLst/>
                <a:uFillTx/>
                <a:latin typeface="Arial"/>
              </a:rPr>
              <a:t>e.g. Writing </a:t>
            </a:r>
            <a:r>
              <a:rPr lang="en-US" sz="2000" b="0" u="none" strike="noStrike" dirty="0">
                <a:solidFill>
                  <a:srgbClr val="000000"/>
                </a:solidFill>
                <a:effectLst/>
                <a:uFillTx/>
                <a:latin typeface="Arial"/>
              </a:rPr>
              <a:t>on tablets, then covering with wax</a:t>
            </a:r>
          </a:p>
          <a:p>
            <a:pPr marL="432000" indent="-324000">
              <a:spcBef>
                <a:spcPts val="1417"/>
              </a:spcBef>
              <a:buClr>
                <a:srgbClr val="000000"/>
              </a:buClr>
              <a:buSzPct val="45000"/>
              <a:buFont typeface="Wingdings" charset="2"/>
              <a:buChar char=""/>
            </a:pPr>
            <a:r>
              <a:rPr lang="en-US" sz="2000" b="0" u="none" strike="noStrike" dirty="0">
                <a:solidFill>
                  <a:srgbClr val="000000"/>
                </a:solidFill>
                <a:effectLst/>
                <a:uFillTx/>
                <a:latin typeface="Arial"/>
              </a:rPr>
              <a:t>Substitution Ciphers</a:t>
            </a:r>
          </a:p>
          <a:p>
            <a:pPr marL="864000" lvl="1" indent="-324000">
              <a:buClr>
                <a:srgbClr val="000000"/>
              </a:buClr>
              <a:buSzPct val="75000"/>
              <a:buFont typeface="Symbol" charset="2"/>
              <a:buChar char=""/>
            </a:pPr>
            <a:r>
              <a:rPr lang="en-US" sz="2000" b="0" u="none" strike="noStrike">
                <a:solidFill>
                  <a:srgbClr val="000000"/>
                </a:solidFill>
                <a:effectLst/>
                <a:uFillTx/>
                <a:latin typeface="Arial"/>
              </a:rPr>
              <a:t>Monoalphabetic Substitution Ciphers, aka “MASCs” (e.g. Caesar Cipher)</a:t>
            </a:r>
            <a:endParaRPr lang="en-US" sz="2000" b="0" u="none" strike="noStrike" dirty="0">
              <a:solidFill>
                <a:srgbClr val="000000"/>
              </a:solidFill>
              <a:effectLst/>
              <a:uFillTx/>
              <a:latin typeface="Arial"/>
            </a:endParaRP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Vigenère Cipher</a:t>
            </a: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One-Time Pads</a:t>
            </a:r>
          </a:p>
          <a:p>
            <a:pPr marL="432000" indent="-324000">
              <a:spcBef>
                <a:spcPts val="1417"/>
              </a:spcBef>
              <a:buClr>
                <a:srgbClr val="000000"/>
              </a:buClr>
              <a:buSzPct val="45000"/>
              <a:buFont typeface="Wingdings" charset="2"/>
              <a:buChar char=""/>
            </a:pPr>
            <a:r>
              <a:rPr lang="en-US" sz="2000" b="0" u="none" strike="noStrike" dirty="0">
                <a:solidFill>
                  <a:srgbClr val="000000"/>
                </a:solidFill>
                <a:effectLst/>
                <a:uFillTx/>
                <a:latin typeface="Arial"/>
              </a:rPr>
              <a:t>Transposition Ciphers</a:t>
            </a:r>
          </a:p>
          <a:p>
            <a:pPr marL="864000" lvl="1" indent="-324000">
              <a:buClr>
                <a:srgbClr val="000000"/>
              </a:buClr>
              <a:buSzPct val="75000"/>
              <a:buFont typeface="Symbol" charset="2"/>
              <a:buChar char=""/>
            </a:pPr>
            <a:r>
              <a:rPr lang="en-US" sz="2000" b="0" u="none" strike="noStrike" dirty="0" err="1">
                <a:solidFill>
                  <a:srgbClr val="000000"/>
                </a:solidFill>
                <a:effectLst/>
                <a:uFillTx/>
                <a:latin typeface="Arial"/>
              </a:rPr>
              <a:t>Skytale</a:t>
            </a:r>
            <a:endParaRPr lang="en-US" sz="2000" b="0" u="none" strike="noStrike" dirty="0">
              <a:solidFill>
                <a:srgbClr val="000000"/>
              </a:solidFill>
              <a:effectLst/>
              <a:uFillTx/>
              <a:latin typeface="Arial"/>
            </a:endParaRPr>
          </a:p>
          <a:p>
            <a:pPr marL="864000" lvl="1" indent="-324000">
              <a:buClr>
                <a:srgbClr val="000000"/>
              </a:buClr>
              <a:buSzPct val="75000"/>
              <a:buFont typeface="Symbol" charset="2"/>
              <a:buChar char=""/>
            </a:pPr>
            <a:r>
              <a:rPr lang="en-US" sz="2000" b="0" u="none" strike="noStrike" dirty="0">
                <a:solidFill>
                  <a:srgbClr val="000000"/>
                </a:solidFill>
                <a:effectLst/>
                <a:uFillTx/>
                <a:latin typeface="Arial"/>
              </a:rPr>
              <a:t>Rectangular and Columnar Transposition Ciphers</a:t>
            </a:r>
          </a:p>
          <a:p>
            <a:pPr marL="432000" indent="-324000">
              <a:spcBef>
                <a:spcPts val="1417"/>
              </a:spcBef>
              <a:buClr>
                <a:srgbClr val="000000"/>
              </a:buClr>
              <a:buSzPct val="45000"/>
              <a:buFont typeface="Wingdings" charset="2"/>
              <a:buChar char=""/>
            </a:pPr>
            <a:r>
              <a:rPr lang="en-US" sz="2000" b="0" u="none" strike="noStrike" dirty="0">
                <a:solidFill>
                  <a:srgbClr val="000000"/>
                </a:solidFill>
                <a:effectLst/>
                <a:uFillTx/>
                <a:latin typeface="Arial"/>
              </a:rPr>
              <a:t>And we have not even gotten to the 20</a:t>
            </a:r>
            <a:r>
              <a:rPr lang="en-US" sz="2000" b="0" u="none" strike="noStrike" baseline="33000" dirty="0">
                <a:solidFill>
                  <a:srgbClr val="000000"/>
                </a:solidFill>
                <a:effectLst/>
                <a:uFillTx/>
                <a:latin typeface="Arial"/>
              </a:rPr>
              <a:t>th</a:t>
            </a:r>
            <a:r>
              <a:rPr lang="en-US" sz="2000" b="0" u="none" strike="noStrike" dirty="0">
                <a:solidFill>
                  <a:srgbClr val="000000"/>
                </a:solidFill>
                <a:effectLst/>
                <a:uFillTx/>
                <a:latin typeface="Arial"/>
              </a:rPr>
              <a:t> Century yet!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laceHolder 1"/>
          <p:cNvSpPr>
            <a:spLocks noGrp="1"/>
          </p:cNvSpPr>
          <p:nvPr>
            <p:ph type="title"/>
          </p:nvPr>
        </p:nvSpPr>
        <p:spPr>
          <a:xfrm>
            <a:off x="504000" y="627701"/>
            <a:ext cx="9071640" cy="609398"/>
          </a:xfrm>
          <a:prstGeom prst="rect">
            <a:avLst/>
          </a:prstGeom>
          <a:noFill/>
          <a:ln w="0">
            <a:noFill/>
          </a:ln>
        </p:spPr>
        <p:txBody>
          <a:bodyPr lIns="0" tIns="0" rIns="0" bIns="0" anchor="ctr">
            <a:spAutoFit/>
          </a:bodyPr>
          <a:lstStyle/>
          <a:p>
            <a:pPr indent="0" algn="ctr">
              <a:buNone/>
            </a:pPr>
            <a:r>
              <a:rPr lang="en-US" sz="4400" b="0" u="none" strike="noStrike">
                <a:solidFill>
                  <a:srgbClr val="000000"/>
                </a:solidFill>
                <a:effectLst/>
                <a:uFillTx/>
                <a:latin typeface="Arial"/>
              </a:rPr>
              <a:t>Other Old-Time Ciphers</a:t>
            </a:r>
          </a:p>
        </p:txBody>
      </p:sp>
      <p:sp>
        <p:nvSpPr>
          <p:cNvPr id="38" name="PlaceHolder 2"/>
          <p:cNvSpPr>
            <a:spLocks noGrp="1"/>
          </p:cNvSpPr>
          <p:nvPr>
            <p:ph/>
          </p:nvPr>
        </p:nvSpPr>
        <p:spPr>
          <a:xfrm>
            <a:off x="504000" y="1769040"/>
            <a:ext cx="9071640" cy="4384440"/>
          </a:xfrm>
          <a:prstGeom prst="rect">
            <a:avLst/>
          </a:prstGeom>
          <a:noFill/>
          <a:ln w="0">
            <a:noFill/>
          </a:ln>
        </p:spPr>
        <p:txBody>
          <a:bodyPr lIns="0" tIns="0" rIns="0" bIns="0" anchor="t">
            <a:normAutofit/>
          </a:bodyPr>
          <a:lstStyle/>
          <a:p>
            <a:pPr marL="864000" lvl="1" indent="-324000">
              <a:spcBef>
                <a:spcPts val="1134"/>
              </a:spcBef>
              <a:buClr>
                <a:srgbClr val="000000"/>
              </a:buClr>
              <a:buSzPct val="75000"/>
              <a:buFont typeface="Symbol" charset="2"/>
              <a:buChar char=""/>
            </a:pPr>
            <a:r>
              <a:rPr lang="en-US" sz="2800" b="0" u="none" strike="noStrike">
                <a:solidFill>
                  <a:srgbClr val="000000"/>
                </a:solidFill>
                <a:effectLst/>
                <a:uFillTx/>
                <a:latin typeface="Arial"/>
              </a:rPr>
              <a:t>Bacon’s Binary Cipher</a:t>
            </a:r>
          </a:p>
          <a:p>
            <a:pPr marL="864000" lvl="1" indent="-324000">
              <a:spcBef>
                <a:spcPts val="1134"/>
              </a:spcBef>
              <a:buClr>
                <a:srgbClr val="000000"/>
              </a:buClr>
              <a:buSzPct val="75000"/>
              <a:buFont typeface="Symbol" charset="2"/>
              <a:buChar char=""/>
            </a:pPr>
            <a:r>
              <a:rPr lang="en-US" sz="2800" b="0" u="none" strike="noStrike">
                <a:solidFill>
                  <a:srgbClr val="000000"/>
                </a:solidFill>
                <a:effectLst/>
                <a:uFillTx/>
                <a:latin typeface="Arial"/>
              </a:rPr>
              <a:t>Cipher Wheel</a:t>
            </a:r>
          </a:p>
          <a:p>
            <a:pPr marL="864000" lvl="1" indent="-324000">
              <a:spcBef>
                <a:spcPts val="1134"/>
              </a:spcBef>
              <a:buClr>
                <a:srgbClr val="000000"/>
              </a:buClr>
              <a:buSzPct val="75000"/>
              <a:buFont typeface="Symbol" charset="2"/>
              <a:buChar char=""/>
            </a:pPr>
            <a:r>
              <a:rPr lang="en-US" sz="2800" b="0" u="none" strike="noStrike">
                <a:solidFill>
                  <a:srgbClr val="000000"/>
                </a:solidFill>
                <a:effectLst/>
                <a:uFillTx/>
                <a:latin typeface="Arial"/>
              </a:rPr>
              <a:t>Playfair Cipher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5040312" y="645501"/>
            <a:ext cx="4774295" cy="859449"/>
          </a:xfrm>
          <a:prstGeom prst="rect">
            <a:avLst/>
          </a:prstGeom>
        </p:spPr>
        <p:txBody>
          <a:bodyPr vert="horz" lIns="91440" tIns="45720" rIns="91440" bIns="45720" rtlCol="0" anchor="b">
            <a:normAutofit/>
          </a:bodyPr>
          <a:lstStyle/>
          <a:p>
            <a:pPr indent="0"/>
            <a:r>
              <a:rPr lang="en-US" sz="3600" b="0" u="none" strike="noStrike">
                <a:effectLst/>
                <a:uFillTx/>
              </a:rPr>
              <a:t>Bacon’s Binary Cipher</a:t>
            </a:r>
          </a:p>
        </p:txBody>
      </p:sp>
      <p:pic>
        <p:nvPicPr>
          <p:cNvPr id="40" name="Picture 39"/>
          <p:cNvPicPr/>
          <p:nvPr/>
        </p:nvPicPr>
        <p:blipFill>
          <a:blip r:embed="rId2"/>
          <a:srcRect l="13528" r="4777" b="-1"/>
          <a:stretch>
            <a:fillRect/>
          </a:stretch>
        </p:blipFill>
        <p:spPr>
          <a:xfrm>
            <a:off x="1" y="1749"/>
            <a:ext cx="4774295" cy="7557926"/>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p:spPr>
      </p:pic>
      <p:sp>
        <p:nvSpPr>
          <p:cNvPr id="41" name="PlaceHolder 2"/>
          <p:cNvSpPr>
            <a:spLocks noGrp="1"/>
          </p:cNvSpPr>
          <p:nvPr>
            <p:ph/>
          </p:nvPr>
        </p:nvSpPr>
        <p:spPr>
          <a:xfrm>
            <a:off x="4962525" y="1834375"/>
            <a:ext cx="4705350" cy="4642625"/>
          </a:xfrm>
          <a:prstGeom prst="rect">
            <a:avLst/>
          </a:prstGeom>
        </p:spPr>
        <p:txBody>
          <a:bodyPr vert="horz" lIns="91440" tIns="45720" rIns="91440" bIns="45720" rtlCol="0">
            <a:normAutofit/>
          </a:bodyPr>
          <a:lstStyle/>
          <a:p>
            <a:pPr marL="432000" indent="-228600">
              <a:spcBef>
                <a:spcPts val="1417"/>
              </a:spcBef>
              <a:buClr>
                <a:srgbClr val="000000"/>
              </a:buClr>
              <a:buSzPct val="45000"/>
              <a:buFont typeface="Arial" panose="020B0604020202020204" pitchFamily="34" charset="0"/>
              <a:buChar char="•"/>
            </a:pPr>
            <a:r>
              <a:rPr lang="en-US" sz="2000" b="0" u="none" strike="noStrike">
                <a:effectLst/>
                <a:uFillTx/>
                <a:latin typeface="+mn-lt"/>
                <a:ea typeface="+mn-ea"/>
                <a:cs typeface="+mn-cs"/>
              </a:rPr>
              <a:t>Sir Francis Bacon (1561-1626)</a:t>
            </a:r>
          </a:p>
          <a:p>
            <a:pPr marL="864000" lvl="1" indent="-228600" algn="l" rtl="0">
              <a:lnSpc>
                <a:spcPct val="90000"/>
              </a:lnSpc>
              <a:buClr>
                <a:srgbClr val="000000"/>
              </a:buClr>
              <a:buSzPct val="75000"/>
              <a:buFont typeface="Arial" panose="020B0604020202020204" pitchFamily="34" charset="0"/>
              <a:buChar char="•"/>
            </a:pPr>
            <a:r>
              <a:rPr lang="en-US" sz="2000" b="0" u="none" strike="noStrike" kern="1200">
                <a:solidFill>
                  <a:schemeClr val="tx1"/>
                </a:solidFill>
                <a:effectLst/>
                <a:uFillTx/>
                <a:latin typeface="+mn-lt"/>
                <a:ea typeface="+mn-ea"/>
                <a:cs typeface="+mn-cs"/>
              </a:rPr>
              <a:t>Philosopher</a:t>
            </a:r>
          </a:p>
          <a:p>
            <a:pPr marL="864000" lvl="1" indent="-228600" algn="l" rtl="0">
              <a:lnSpc>
                <a:spcPct val="90000"/>
              </a:lnSpc>
              <a:buClr>
                <a:srgbClr val="000000"/>
              </a:buClr>
              <a:buSzPct val="75000"/>
              <a:buFont typeface="Arial" panose="020B0604020202020204" pitchFamily="34" charset="0"/>
              <a:buChar char="•"/>
            </a:pPr>
            <a:r>
              <a:rPr lang="en-US" sz="2000" b="0" u="none" strike="noStrike" kern="1200">
                <a:solidFill>
                  <a:schemeClr val="tx1"/>
                </a:solidFill>
                <a:effectLst/>
                <a:uFillTx/>
                <a:latin typeface="+mn-lt"/>
                <a:ea typeface="+mn-ea"/>
                <a:cs typeface="+mn-cs"/>
              </a:rPr>
              <a:t>Developed empiricism and the scientific method</a:t>
            </a:r>
          </a:p>
          <a:p>
            <a:pPr marL="864000" lvl="1" indent="-228600" algn="l" rtl="0">
              <a:lnSpc>
                <a:spcPct val="90000"/>
              </a:lnSpc>
              <a:buClr>
                <a:srgbClr val="000000"/>
              </a:buClr>
              <a:buSzPct val="75000"/>
              <a:buFont typeface="Arial" panose="020B0604020202020204" pitchFamily="34" charset="0"/>
              <a:buChar char="•"/>
            </a:pPr>
            <a:r>
              <a:rPr lang="en-US" sz="2000" kern="1200">
                <a:solidFill>
                  <a:schemeClr val="tx1"/>
                </a:solidFill>
                <a:latin typeface="+mn-lt"/>
                <a:ea typeface="+mn-ea"/>
                <a:cs typeface="+mn-cs"/>
              </a:rPr>
              <a:t>Some have tried to claim that he was the “true” author of Shakespeare’s plays </a:t>
            </a:r>
          </a:p>
          <a:p>
            <a:pPr marL="864000" lvl="3" indent="-228600" algn="l" rtl="0">
              <a:lnSpc>
                <a:spcPct val="90000"/>
              </a:lnSpc>
              <a:buClr>
                <a:srgbClr val="000000"/>
              </a:buClr>
              <a:buSzPct val="75000"/>
              <a:buFont typeface="Arial" panose="020B0604020202020204" pitchFamily="34" charset="0"/>
              <a:buChar char="•"/>
            </a:pPr>
            <a:r>
              <a:rPr lang="en-US" sz="2000" kern="1200">
                <a:solidFill>
                  <a:schemeClr val="tx1"/>
                </a:solidFill>
                <a:latin typeface="+mn-lt"/>
                <a:ea typeface="+mn-ea"/>
                <a:cs typeface="+mn-cs"/>
              </a:rPr>
              <a:t>The evidence to support this is </a:t>
            </a:r>
            <a:r>
              <a:rPr lang="en-US" sz="2000" i="1" kern="1200">
                <a:solidFill>
                  <a:schemeClr val="tx1"/>
                </a:solidFill>
                <a:latin typeface="+mn-lt"/>
                <a:ea typeface="+mn-ea"/>
                <a:cs typeface="+mn-cs"/>
              </a:rPr>
              <a:t>extremely </a:t>
            </a:r>
            <a:r>
              <a:rPr lang="en-US" sz="2000" kern="1200">
                <a:solidFill>
                  <a:schemeClr val="tx1"/>
                </a:solidFill>
                <a:latin typeface="+mn-lt"/>
                <a:ea typeface="+mn-ea"/>
                <a:cs typeface="+mn-cs"/>
              </a:rPr>
              <a:t>flimsy! </a:t>
            </a:r>
            <a:endParaRPr lang="en-US" sz="2000" b="0" u="none" strike="noStrike" kern="1200">
              <a:solidFill>
                <a:schemeClr val="tx1"/>
              </a:solidFill>
              <a:effectLst/>
              <a:uFillTx/>
              <a:latin typeface="+mn-lt"/>
              <a:ea typeface="+mn-ea"/>
              <a:cs typeface="+mn-cs"/>
            </a:endParaRPr>
          </a:p>
          <a:p>
            <a:pPr marL="432000" indent="-228600">
              <a:spcBef>
                <a:spcPts val="1417"/>
              </a:spcBef>
              <a:buClr>
                <a:srgbClr val="000000"/>
              </a:buClr>
              <a:buSzPct val="45000"/>
              <a:buFont typeface="Arial" panose="020B0604020202020204" pitchFamily="34" charset="0"/>
              <a:buChar char="•"/>
            </a:pPr>
            <a:r>
              <a:rPr lang="en-US" sz="2000" b="0" u="none" strike="noStrike">
                <a:effectLst/>
                <a:uFillTx/>
                <a:latin typeface="+mn-lt"/>
                <a:ea typeface="+mn-ea"/>
                <a:cs typeface="+mn-cs"/>
              </a:rPr>
              <a:t> </a:t>
            </a:r>
            <a:r>
              <a:rPr lang="en-US" sz="2000" b="0" i="1" u="none" strike="noStrike">
                <a:effectLst/>
                <a:uFillTx/>
                <a:latin typeface="+mn-lt"/>
                <a:ea typeface="+mn-ea"/>
                <a:cs typeface="+mn-cs"/>
              </a:rPr>
              <a:t>. . . and cryptographer!</a:t>
            </a:r>
            <a:endParaRPr lang="en-US" sz="2000" b="0" u="none" strike="noStrike">
              <a:effectLst/>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728543" cy="2272793"/>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PlaceHolder 1"/>
          <p:cNvSpPr>
            <a:spLocks noGrp="1"/>
          </p:cNvSpPr>
          <p:nvPr>
            <p:ph type="title"/>
          </p:nvPr>
        </p:nvSpPr>
        <p:spPr>
          <a:xfrm>
            <a:off x="940125" y="671967"/>
            <a:ext cx="7765869" cy="1467006"/>
          </a:xfrm>
          <a:prstGeom prst="rect">
            <a:avLst/>
          </a:prstGeom>
        </p:spPr>
        <p:txBody>
          <a:bodyPr vert="horz" lIns="91440" tIns="45720" rIns="91440" bIns="45720" rtlCol="0" anchor="ctr">
            <a:normAutofit/>
          </a:bodyPr>
          <a:lstStyle/>
          <a:p>
            <a:pPr indent="0"/>
            <a:r>
              <a:rPr lang="en-US" b="0" u="none" strike="noStrike" kern="1200">
                <a:solidFill>
                  <a:schemeClr val="tx1"/>
                </a:solidFill>
                <a:effectLst/>
                <a:uFillTx/>
                <a:latin typeface="+mj-lt"/>
                <a:ea typeface="+mj-ea"/>
                <a:cs typeface="+mj-cs"/>
              </a:rPr>
              <a:t>Bacon’s Binary Cipher</a:t>
            </a:r>
          </a:p>
        </p:txBody>
      </p:sp>
      <p:sp>
        <p:nvSpPr>
          <p:cNvPr id="2" name="TextBox 1">
            <a:extLst>
              <a:ext uri="{FF2B5EF4-FFF2-40B4-BE49-F238E27FC236}">
                <a16:creationId xmlns:a16="http://schemas.microsoft.com/office/drawing/2014/main" id="{DA53945C-5F7B-A2FC-3D8B-AA6A52FD14CA}"/>
              </a:ext>
            </a:extLst>
          </p:cNvPr>
          <p:cNvSpPr txBox="1"/>
          <p:nvPr/>
        </p:nvSpPr>
        <p:spPr>
          <a:xfrm>
            <a:off x="606750" y="2526109"/>
            <a:ext cx="4100187" cy="4318619"/>
          </a:xfrm>
          <a:prstGeom prst="rect">
            <a:avLst/>
          </a:prstGeom>
        </p:spPr>
        <p:txBody>
          <a:bodyPr vert="horz" lIns="91440" tIns="45720" rIns="91440" bIns="45720" rtlCol="0">
            <a:normAutofit/>
          </a:bodyPr>
          <a:lstStyle/>
          <a:p>
            <a:pPr marL="432000" indent="-228600">
              <a:lnSpc>
                <a:spcPct val="90000"/>
              </a:lnSpc>
              <a:spcBef>
                <a:spcPts val="1417"/>
              </a:spcBef>
              <a:buClr>
                <a:srgbClr val="000000"/>
              </a:buClr>
              <a:buSzPct val="45000"/>
              <a:buFont typeface="Arial" panose="020B0604020202020204" pitchFamily="34" charset="0"/>
              <a:buChar char="•"/>
            </a:pPr>
            <a:r>
              <a:rPr lang="en-US" sz="1900"/>
              <a:t>Impressive because only two symbols are needed to convey the message</a:t>
            </a:r>
          </a:p>
          <a:p>
            <a:pPr marL="432000" indent="-228600">
              <a:lnSpc>
                <a:spcPct val="90000"/>
              </a:lnSpc>
              <a:spcBef>
                <a:spcPts val="1417"/>
              </a:spcBef>
              <a:buClr>
                <a:srgbClr val="000000"/>
              </a:buClr>
              <a:buSzPct val="45000"/>
              <a:buFont typeface="Arial" panose="020B0604020202020204" pitchFamily="34" charset="0"/>
              <a:buChar char="•"/>
            </a:pPr>
            <a:r>
              <a:rPr lang="en-US" sz="1900"/>
              <a:t>Assign every letter a binary number pattern</a:t>
            </a:r>
          </a:p>
          <a:p>
            <a:pPr marL="432000" indent="-228600">
              <a:lnSpc>
                <a:spcPct val="90000"/>
              </a:lnSpc>
              <a:spcBef>
                <a:spcPts val="1417"/>
              </a:spcBef>
              <a:buClr>
                <a:srgbClr val="000000"/>
              </a:buClr>
              <a:buSzPct val="45000"/>
              <a:buFont typeface="Arial" panose="020B0604020202020204" pitchFamily="34" charset="0"/>
              <a:buChar char="•"/>
            </a:pPr>
            <a:r>
              <a:rPr lang="en-US" sz="1900"/>
              <a:t>We will revisit binary encoding later in the course</a:t>
            </a:r>
          </a:p>
        </p:txBody>
      </p:sp>
      <p:sp>
        <p:nvSpPr>
          <p:cNvPr id="56" name="Freeform: Shape 5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9650" y="6844729"/>
            <a:ext cx="5630974" cy="71494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3" name="Table 42"/>
          <p:cNvGraphicFramePr/>
          <p:nvPr>
            <p:extLst>
              <p:ext uri="{D42A27DB-BD31-4B8C-83A1-F6EECF244321}">
                <p14:modId xmlns:p14="http://schemas.microsoft.com/office/powerpoint/2010/main" val="2618034624"/>
              </p:ext>
            </p:extLst>
          </p:nvPr>
        </p:nvGraphicFramePr>
        <p:xfrm>
          <a:off x="5806711" y="2408463"/>
          <a:ext cx="3457278" cy="4140201"/>
        </p:xfrm>
        <a:graphic>
          <a:graphicData uri="http://schemas.openxmlformats.org/drawingml/2006/table">
            <a:tbl>
              <a:tblPr firstRow="1" bandRow="1">
                <a:tableStyleId>{8799B23B-EC83-4686-B30A-512413B5E67A}</a:tableStyleId>
              </a:tblPr>
              <a:tblGrid>
                <a:gridCol w="640247">
                  <a:extLst>
                    <a:ext uri="{9D8B030D-6E8A-4147-A177-3AD203B41FA5}">
                      <a16:colId xmlns:a16="http://schemas.microsoft.com/office/drawing/2014/main" val="20000"/>
                    </a:ext>
                  </a:extLst>
                </a:gridCol>
                <a:gridCol w="1097493">
                  <a:extLst>
                    <a:ext uri="{9D8B030D-6E8A-4147-A177-3AD203B41FA5}">
                      <a16:colId xmlns:a16="http://schemas.microsoft.com/office/drawing/2014/main" val="20001"/>
                    </a:ext>
                  </a:extLst>
                </a:gridCol>
                <a:gridCol w="513033">
                  <a:extLst>
                    <a:ext uri="{9D8B030D-6E8A-4147-A177-3AD203B41FA5}">
                      <a16:colId xmlns:a16="http://schemas.microsoft.com/office/drawing/2014/main" val="20002"/>
                    </a:ext>
                  </a:extLst>
                </a:gridCol>
                <a:gridCol w="1206505">
                  <a:extLst>
                    <a:ext uri="{9D8B030D-6E8A-4147-A177-3AD203B41FA5}">
                      <a16:colId xmlns:a16="http://schemas.microsoft.com/office/drawing/2014/main" val="20003"/>
                    </a:ext>
                  </a:extLst>
                </a:gridCol>
              </a:tblGrid>
              <a:tr h="318477">
                <a:tc>
                  <a:txBody>
                    <a:bodyPr/>
                    <a:lstStyle/>
                    <a:p>
                      <a:pPr indent="0">
                        <a:buNone/>
                      </a:pPr>
                      <a:r>
                        <a:rPr lang="en-US" sz="1400" b="0" u="none" strike="noStrike">
                          <a:solidFill>
                            <a:srgbClr val="000000"/>
                          </a:solidFill>
                          <a:effectLst/>
                          <a:uFillTx/>
                        </a:rPr>
                        <a:t>A</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aaaaa</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N</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abbab</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00"/>
                  </a:ext>
                </a:extLst>
              </a:tr>
              <a:tr h="318477">
                <a:tc>
                  <a:txBody>
                    <a:bodyPr/>
                    <a:lstStyle/>
                    <a:p>
                      <a:pPr indent="0">
                        <a:buNone/>
                      </a:pPr>
                      <a:r>
                        <a:rPr lang="en-US" sz="1400" b="0" u="none" strike="noStrike">
                          <a:solidFill>
                            <a:srgbClr val="000000"/>
                          </a:solidFill>
                          <a:effectLst/>
                          <a:uFillTx/>
                        </a:rPr>
                        <a:t>B</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aaaab</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O</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abbba</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01"/>
                  </a:ext>
                </a:extLst>
              </a:tr>
              <a:tr h="318477">
                <a:tc>
                  <a:txBody>
                    <a:bodyPr/>
                    <a:lstStyle/>
                    <a:p>
                      <a:pPr indent="0">
                        <a:buNone/>
                      </a:pPr>
                      <a:r>
                        <a:rPr lang="en-US" sz="1400" b="0" u="none" strike="noStrike">
                          <a:solidFill>
                            <a:srgbClr val="000000"/>
                          </a:solidFill>
                          <a:effectLst/>
                          <a:uFillTx/>
                        </a:rPr>
                        <a:t>C</a:t>
                      </a:r>
                      <a:endParaRPr lang="en-US" sz="1400" b="0" u="none" strike="noStrike">
                        <a:solidFill>
                          <a:srgbClr val="000000"/>
                        </a:solidFill>
                        <a:effectLst/>
                        <a:uFillTx/>
                        <a:latin typeface="Arial"/>
                      </a:endParaRPr>
                    </a:p>
                  </a:txBody>
                  <a:tcPr marL="70861" marR="70861" marT="36848" marB="36848"/>
                </a:tc>
                <a:tc>
                  <a:txBody>
                    <a:bodyPr/>
                    <a:lstStyle/>
                    <a:p>
                      <a:pPr indent="0">
                        <a:lnSpc>
                          <a:spcPct val="100000"/>
                        </a:lnSpc>
                        <a:buNone/>
                      </a:pPr>
                      <a:r>
                        <a:rPr lang="en-US" sz="1400" b="0" u="none" strike="noStrike">
                          <a:solidFill>
                            <a:srgbClr val="000000"/>
                          </a:solidFill>
                          <a:effectLst/>
                          <a:uFillTx/>
                        </a:rPr>
                        <a:t>aaaba</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P</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abbbb</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02"/>
                  </a:ext>
                </a:extLst>
              </a:tr>
              <a:tr h="318477">
                <a:tc>
                  <a:txBody>
                    <a:bodyPr/>
                    <a:lstStyle/>
                    <a:p>
                      <a:pPr indent="0">
                        <a:buNone/>
                      </a:pPr>
                      <a:r>
                        <a:rPr lang="en-US" sz="1400" b="0" u="none" strike="noStrike">
                          <a:solidFill>
                            <a:srgbClr val="000000"/>
                          </a:solidFill>
                          <a:effectLst/>
                          <a:uFillTx/>
                        </a:rPr>
                        <a:t>D</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aaabb</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Q</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baaaa</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03"/>
                  </a:ext>
                </a:extLst>
              </a:tr>
              <a:tr h="318477">
                <a:tc>
                  <a:txBody>
                    <a:bodyPr/>
                    <a:lstStyle/>
                    <a:p>
                      <a:pPr indent="0">
                        <a:buNone/>
                      </a:pPr>
                      <a:r>
                        <a:rPr lang="en-US" sz="1400" b="0" u="none" strike="noStrike">
                          <a:solidFill>
                            <a:srgbClr val="000000"/>
                          </a:solidFill>
                          <a:effectLst/>
                          <a:uFillTx/>
                        </a:rPr>
                        <a:t>E</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aabaa</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R</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baaab</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04"/>
                  </a:ext>
                </a:extLst>
              </a:tr>
              <a:tr h="318477">
                <a:tc>
                  <a:txBody>
                    <a:bodyPr/>
                    <a:lstStyle/>
                    <a:p>
                      <a:pPr indent="0">
                        <a:buNone/>
                      </a:pPr>
                      <a:r>
                        <a:rPr lang="en-US" sz="1400" b="0" u="none" strike="noStrike">
                          <a:solidFill>
                            <a:srgbClr val="000000"/>
                          </a:solidFill>
                          <a:effectLst/>
                          <a:uFillTx/>
                        </a:rPr>
                        <a:t>F</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aabab</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S</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baaba</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05"/>
                  </a:ext>
                </a:extLst>
              </a:tr>
              <a:tr h="318477">
                <a:tc>
                  <a:txBody>
                    <a:bodyPr/>
                    <a:lstStyle/>
                    <a:p>
                      <a:pPr indent="0">
                        <a:buNone/>
                      </a:pPr>
                      <a:r>
                        <a:rPr lang="en-US" sz="1400" b="0" u="none" strike="noStrike">
                          <a:solidFill>
                            <a:srgbClr val="000000"/>
                          </a:solidFill>
                          <a:effectLst/>
                          <a:uFillTx/>
                        </a:rPr>
                        <a:t>G</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aabba</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T</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baabb</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06"/>
                  </a:ext>
                </a:extLst>
              </a:tr>
              <a:tr h="318477">
                <a:tc>
                  <a:txBody>
                    <a:bodyPr/>
                    <a:lstStyle/>
                    <a:p>
                      <a:pPr indent="0">
                        <a:buNone/>
                      </a:pPr>
                      <a:r>
                        <a:rPr lang="en-US" sz="1400" b="0" u="none" strike="noStrike">
                          <a:solidFill>
                            <a:srgbClr val="000000"/>
                          </a:solidFill>
                          <a:effectLst/>
                          <a:uFillTx/>
                        </a:rPr>
                        <a:t>H</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aabbb</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U</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babaa</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07"/>
                  </a:ext>
                </a:extLst>
              </a:tr>
              <a:tr h="318477">
                <a:tc>
                  <a:txBody>
                    <a:bodyPr/>
                    <a:lstStyle/>
                    <a:p>
                      <a:pPr indent="0">
                        <a:buNone/>
                      </a:pPr>
                      <a:r>
                        <a:rPr lang="en-US" sz="1400" b="0" u="none" strike="noStrike">
                          <a:solidFill>
                            <a:srgbClr val="000000"/>
                          </a:solidFill>
                          <a:effectLst/>
                          <a:uFillTx/>
                        </a:rPr>
                        <a:t>I</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abaaa</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V</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babab</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08"/>
                  </a:ext>
                </a:extLst>
              </a:tr>
              <a:tr h="318477">
                <a:tc>
                  <a:txBody>
                    <a:bodyPr/>
                    <a:lstStyle/>
                    <a:p>
                      <a:pPr indent="0">
                        <a:buNone/>
                      </a:pPr>
                      <a:r>
                        <a:rPr lang="en-US" sz="1400" b="0" u="none" strike="noStrike">
                          <a:solidFill>
                            <a:srgbClr val="000000"/>
                          </a:solidFill>
                          <a:effectLst/>
                          <a:uFillTx/>
                        </a:rPr>
                        <a:t>J</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abaab</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W</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babba</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09"/>
                  </a:ext>
                </a:extLst>
              </a:tr>
              <a:tr h="318477">
                <a:tc>
                  <a:txBody>
                    <a:bodyPr/>
                    <a:lstStyle/>
                    <a:p>
                      <a:pPr indent="0">
                        <a:buNone/>
                      </a:pPr>
                      <a:r>
                        <a:rPr lang="en-US" sz="1400" b="0" u="none" strike="noStrike">
                          <a:solidFill>
                            <a:srgbClr val="000000"/>
                          </a:solidFill>
                          <a:effectLst/>
                          <a:uFillTx/>
                        </a:rPr>
                        <a:t>K</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ababa</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X</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babbb</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10"/>
                  </a:ext>
                </a:extLst>
              </a:tr>
              <a:tr h="318477">
                <a:tc>
                  <a:txBody>
                    <a:bodyPr/>
                    <a:lstStyle/>
                    <a:p>
                      <a:pPr indent="0">
                        <a:buNone/>
                      </a:pPr>
                      <a:r>
                        <a:rPr lang="en-US" sz="1400" b="0" u="none" strike="noStrike">
                          <a:solidFill>
                            <a:srgbClr val="000000"/>
                          </a:solidFill>
                          <a:effectLst/>
                          <a:uFillTx/>
                        </a:rPr>
                        <a:t>L</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ababb</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Y</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bbaaa</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11"/>
                  </a:ext>
                </a:extLst>
              </a:tr>
              <a:tr h="318477">
                <a:tc>
                  <a:txBody>
                    <a:bodyPr/>
                    <a:lstStyle/>
                    <a:p>
                      <a:pPr indent="0">
                        <a:buNone/>
                      </a:pPr>
                      <a:r>
                        <a:rPr lang="en-US" sz="1400" b="0" u="none" strike="noStrike">
                          <a:solidFill>
                            <a:srgbClr val="000000"/>
                          </a:solidFill>
                          <a:effectLst/>
                          <a:uFillTx/>
                        </a:rPr>
                        <a:t>M</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abbaa</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Z</a:t>
                      </a:r>
                      <a:endParaRPr lang="en-US" sz="1400" b="0" u="none" strike="noStrike">
                        <a:solidFill>
                          <a:srgbClr val="000000"/>
                        </a:solidFill>
                        <a:effectLst/>
                        <a:uFillTx/>
                        <a:latin typeface="Arial"/>
                      </a:endParaRPr>
                    </a:p>
                  </a:txBody>
                  <a:tcPr marL="70861" marR="70861" marT="36848" marB="36848"/>
                </a:tc>
                <a:tc>
                  <a:txBody>
                    <a:bodyPr/>
                    <a:lstStyle/>
                    <a:p>
                      <a:pPr indent="0">
                        <a:buNone/>
                      </a:pPr>
                      <a:r>
                        <a:rPr lang="en-US" sz="1400" b="0" u="none" strike="noStrike">
                          <a:solidFill>
                            <a:srgbClr val="000000"/>
                          </a:solidFill>
                          <a:effectLst/>
                          <a:uFillTx/>
                        </a:rPr>
                        <a:t>bbaab</a:t>
                      </a:r>
                      <a:endParaRPr lang="en-US" sz="1400" b="0" u="none" strike="noStrike">
                        <a:solidFill>
                          <a:srgbClr val="000000"/>
                        </a:solidFill>
                        <a:effectLst/>
                        <a:uFillTx/>
                        <a:latin typeface="Arial"/>
                      </a:endParaRPr>
                    </a:p>
                  </a:txBody>
                  <a:tcPr marL="70861" marR="70861" marT="36848" marB="36848"/>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728543" cy="2272793"/>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PlaceHolder 1"/>
          <p:cNvSpPr>
            <a:spLocks noGrp="1"/>
          </p:cNvSpPr>
          <p:nvPr>
            <p:ph type="title"/>
          </p:nvPr>
        </p:nvSpPr>
        <p:spPr>
          <a:xfrm>
            <a:off x="940125" y="671967"/>
            <a:ext cx="7765869" cy="1467006"/>
          </a:xfrm>
          <a:prstGeom prst="rect">
            <a:avLst/>
          </a:prstGeom>
        </p:spPr>
        <p:txBody>
          <a:bodyPr vert="horz" lIns="91440" tIns="45720" rIns="91440" bIns="45720" rtlCol="0" anchor="ctr">
            <a:normAutofit/>
          </a:bodyPr>
          <a:lstStyle/>
          <a:p>
            <a:pPr indent="0"/>
            <a:r>
              <a:rPr lang="en-US" b="0" u="none" strike="noStrike" kern="1200">
                <a:solidFill>
                  <a:schemeClr val="tx1"/>
                </a:solidFill>
                <a:effectLst/>
                <a:uFillTx/>
                <a:latin typeface="+mj-lt"/>
                <a:ea typeface="+mj-ea"/>
                <a:cs typeface="+mj-cs"/>
              </a:rPr>
              <a:t>Bacon’s Binary Cipher</a:t>
            </a:r>
          </a:p>
        </p:txBody>
      </p:sp>
      <p:sp>
        <p:nvSpPr>
          <p:cNvPr id="49" name="PlaceHolder 2"/>
          <p:cNvSpPr>
            <a:spLocks noGrp="1"/>
          </p:cNvSpPr>
          <p:nvPr>
            <p:ph/>
          </p:nvPr>
        </p:nvSpPr>
        <p:spPr>
          <a:xfrm>
            <a:off x="295275" y="2423287"/>
            <a:ext cx="4745037" cy="4318619"/>
          </a:xfrm>
          <a:prstGeom prst="rect">
            <a:avLst/>
          </a:prstGeom>
        </p:spPr>
        <p:txBody>
          <a:bodyPr vert="horz" lIns="91440" tIns="45720" rIns="91440" bIns="45720" rtlCol="0">
            <a:normAutofit/>
          </a:bodyPr>
          <a:lstStyle/>
          <a:p>
            <a:pPr marL="432000" indent="-228600">
              <a:spcBef>
                <a:spcPts val="1417"/>
              </a:spcBef>
              <a:buClr>
                <a:srgbClr val="000000"/>
              </a:buClr>
              <a:buSzPct val="45000"/>
              <a:buFont typeface="Arial" panose="020B0604020202020204" pitchFamily="34" charset="0"/>
              <a:buChar char="•"/>
            </a:pPr>
            <a:r>
              <a:rPr lang="en-US" sz="1900" b="0" u="none" strike="noStrike">
                <a:effectLst/>
                <a:uFillTx/>
                <a:latin typeface="+mn-lt"/>
                <a:ea typeface="+mn-ea"/>
                <a:cs typeface="+mn-cs"/>
              </a:rPr>
              <a:t>Might be thought of as a form of MASC (albeit with long substitutions for each letter)</a:t>
            </a:r>
          </a:p>
          <a:p>
            <a:pPr marL="432000" indent="-228600">
              <a:spcBef>
                <a:spcPts val="1417"/>
              </a:spcBef>
              <a:buClr>
                <a:srgbClr val="000000"/>
              </a:buClr>
              <a:buSzPct val="45000"/>
              <a:buFont typeface="Arial" panose="020B0604020202020204" pitchFamily="34" charset="0"/>
              <a:buChar char="•"/>
            </a:pPr>
            <a:r>
              <a:rPr lang="en-US" sz="1900" b="0" u="none" strike="noStrike">
                <a:effectLst/>
                <a:uFillTx/>
                <a:latin typeface="+mn-lt"/>
                <a:ea typeface="+mn-ea"/>
                <a:cs typeface="+mn-cs"/>
              </a:rPr>
              <a:t>However, was intended as a form of steganography</a:t>
            </a:r>
          </a:p>
          <a:p>
            <a:pPr marL="432000" indent="-228600">
              <a:spcBef>
                <a:spcPts val="1417"/>
              </a:spcBef>
              <a:buClr>
                <a:srgbClr val="000000"/>
              </a:buClr>
              <a:buSzPct val="45000"/>
              <a:buFont typeface="Arial" panose="020B0604020202020204" pitchFamily="34" charset="0"/>
              <a:buChar char="•"/>
            </a:pPr>
            <a:r>
              <a:rPr lang="en-US" sz="1900" b="0" u="none" strike="noStrike">
                <a:effectLst/>
                <a:uFillTx/>
                <a:latin typeface="+mn-lt"/>
                <a:ea typeface="+mn-ea"/>
                <a:cs typeface="+mn-cs"/>
              </a:rPr>
              <a:t>For example,</a:t>
            </a:r>
          </a:p>
          <a:p>
            <a:pPr marL="864000" lvl="1" indent="-228600" algn="l" rtl="0">
              <a:lnSpc>
                <a:spcPct val="90000"/>
              </a:lnSpc>
              <a:buClr>
                <a:srgbClr val="000000"/>
              </a:buClr>
              <a:buSzPct val="75000"/>
              <a:buFont typeface="Arial" panose="020B0604020202020204" pitchFamily="34" charset="0"/>
              <a:buChar char="•"/>
            </a:pPr>
            <a:r>
              <a:rPr lang="en-US" sz="1900" b="0" u="none" strike="noStrike" kern="1200">
                <a:solidFill>
                  <a:schemeClr val="tx1"/>
                </a:solidFill>
                <a:effectLst/>
                <a:uFillTx/>
                <a:latin typeface="+mn-lt"/>
                <a:ea typeface="+mn-ea"/>
                <a:cs typeface="+mn-cs"/>
              </a:rPr>
              <a:t>“a” can be one font or character type</a:t>
            </a:r>
          </a:p>
          <a:p>
            <a:pPr marL="864000" lvl="1" indent="-228600" algn="l" rtl="0">
              <a:lnSpc>
                <a:spcPct val="90000"/>
              </a:lnSpc>
              <a:buClr>
                <a:srgbClr val="000000"/>
              </a:buClr>
              <a:buSzPct val="75000"/>
              <a:buFont typeface="Arial" panose="020B0604020202020204" pitchFamily="34" charset="0"/>
              <a:buChar char="•"/>
            </a:pPr>
            <a:r>
              <a:rPr lang="en-US" sz="1900" b="0" u="none" strike="noStrike" kern="1200">
                <a:solidFill>
                  <a:schemeClr val="tx1"/>
                </a:solidFill>
                <a:effectLst/>
                <a:uFillTx/>
                <a:latin typeface="+mn-lt"/>
                <a:ea typeface="+mn-ea"/>
                <a:cs typeface="+mn-cs"/>
              </a:rPr>
              <a:t>“b” can be another</a:t>
            </a:r>
          </a:p>
          <a:p>
            <a:pPr marL="864000" lvl="1" indent="-228600" algn="l" rtl="0">
              <a:lnSpc>
                <a:spcPct val="90000"/>
              </a:lnSpc>
              <a:buClr>
                <a:srgbClr val="000000"/>
              </a:buClr>
              <a:buSzPct val="75000"/>
              <a:buFont typeface="Arial" panose="020B0604020202020204" pitchFamily="34" charset="0"/>
              <a:buChar char="•"/>
            </a:pPr>
            <a:r>
              <a:rPr lang="en-US" sz="1900" b="0" u="none" strike="noStrike" kern="1200">
                <a:solidFill>
                  <a:schemeClr val="tx1"/>
                </a:solidFill>
                <a:effectLst/>
                <a:uFillTx/>
                <a:latin typeface="+mn-lt"/>
                <a:ea typeface="+mn-ea"/>
                <a:cs typeface="+mn-cs"/>
              </a:rPr>
              <a:t>Of course, could use any distinguishing feature</a:t>
            </a:r>
          </a:p>
        </p:txBody>
      </p:sp>
      <p:sp>
        <p:nvSpPr>
          <p:cNvPr id="58" name="Freeform: Shape 5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9650" y="6844729"/>
            <a:ext cx="5630974" cy="71494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A42A404F-081D-8DF0-ACD9-0E31FFBCB8A0}"/>
              </a:ext>
            </a:extLst>
          </p:cNvPr>
          <p:cNvGraphicFramePr/>
          <p:nvPr>
            <p:extLst>
              <p:ext uri="{D42A27DB-BD31-4B8C-83A1-F6EECF244321}">
                <p14:modId xmlns:p14="http://schemas.microsoft.com/office/powerpoint/2010/main" val="1877642221"/>
              </p:ext>
            </p:extLst>
          </p:nvPr>
        </p:nvGraphicFramePr>
        <p:xfrm>
          <a:off x="5834245" y="2408463"/>
          <a:ext cx="3402209" cy="3716466"/>
        </p:xfrm>
        <a:graphic>
          <a:graphicData uri="http://schemas.openxmlformats.org/drawingml/2006/table">
            <a:tbl>
              <a:tblPr firstRow="1" bandRow="1">
                <a:tableStyleId>{8799B23B-EC83-4686-B30A-512413B5E67A}</a:tableStyleId>
              </a:tblPr>
              <a:tblGrid>
                <a:gridCol w="630049">
                  <a:extLst>
                    <a:ext uri="{9D8B030D-6E8A-4147-A177-3AD203B41FA5}">
                      <a16:colId xmlns:a16="http://schemas.microsoft.com/office/drawing/2014/main" val="20000"/>
                    </a:ext>
                  </a:extLst>
                </a:gridCol>
                <a:gridCol w="1080012">
                  <a:extLst>
                    <a:ext uri="{9D8B030D-6E8A-4147-A177-3AD203B41FA5}">
                      <a16:colId xmlns:a16="http://schemas.microsoft.com/office/drawing/2014/main" val="20001"/>
                    </a:ext>
                  </a:extLst>
                </a:gridCol>
                <a:gridCol w="504861">
                  <a:extLst>
                    <a:ext uri="{9D8B030D-6E8A-4147-A177-3AD203B41FA5}">
                      <a16:colId xmlns:a16="http://schemas.microsoft.com/office/drawing/2014/main" val="20002"/>
                    </a:ext>
                  </a:extLst>
                </a:gridCol>
                <a:gridCol w="1187287">
                  <a:extLst>
                    <a:ext uri="{9D8B030D-6E8A-4147-A177-3AD203B41FA5}">
                      <a16:colId xmlns:a16="http://schemas.microsoft.com/office/drawing/2014/main" val="20003"/>
                    </a:ext>
                  </a:extLst>
                </a:gridCol>
              </a:tblGrid>
              <a:tr h="256547">
                <a:tc>
                  <a:txBody>
                    <a:bodyPr/>
                    <a:lstStyle/>
                    <a:p>
                      <a:pPr indent="0">
                        <a:buNone/>
                      </a:pPr>
                      <a:r>
                        <a:rPr lang="en-US" sz="1400" b="0" u="none" strike="noStrike">
                          <a:solidFill>
                            <a:srgbClr val="000000"/>
                          </a:solidFill>
                          <a:effectLst/>
                          <a:uFillTx/>
                        </a:rPr>
                        <a:t>A</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aaaaa</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N</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abbab</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00"/>
                  </a:ext>
                </a:extLst>
              </a:tr>
              <a:tr h="256547">
                <a:tc>
                  <a:txBody>
                    <a:bodyPr/>
                    <a:lstStyle/>
                    <a:p>
                      <a:pPr indent="0">
                        <a:buNone/>
                      </a:pPr>
                      <a:r>
                        <a:rPr lang="en-US" sz="1400" b="0" u="none" strike="noStrike">
                          <a:solidFill>
                            <a:srgbClr val="000000"/>
                          </a:solidFill>
                          <a:effectLst/>
                          <a:uFillTx/>
                        </a:rPr>
                        <a:t>B</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aaaab</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O</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abbba</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01"/>
                  </a:ext>
                </a:extLst>
              </a:tr>
              <a:tr h="256547">
                <a:tc>
                  <a:txBody>
                    <a:bodyPr/>
                    <a:lstStyle/>
                    <a:p>
                      <a:pPr indent="0">
                        <a:buNone/>
                      </a:pPr>
                      <a:r>
                        <a:rPr lang="en-US" sz="1400" b="0" u="none" strike="noStrike">
                          <a:solidFill>
                            <a:srgbClr val="000000"/>
                          </a:solidFill>
                          <a:effectLst/>
                          <a:uFillTx/>
                        </a:rPr>
                        <a:t>C</a:t>
                      </a:r>
                      <a:endParaRPr lang="en-US" sz="1400" b="0" u="none" strike="noStrike">
                        <a:solidFill>
                          <a:srgbClr val="000000"/>
                        </a:solidFill>
                        <a:effectLst/>
                        <a:uFillTx/>
                        <a:latin typeface="Arial"/>
                      </a:endParaRPr>
                    </a:p>
                  </a:txBody>
                  <a:tcPr marL="69732" marR="69732" marT="36261" marB="36261"/>
                </a:tc>
                <a:tc>
                  <a:txBody>
                    <a:bodyPr/>
                    <a:lstStyle/>
                    <a:p>
                      <a:pPr indent="0">
                        <a:lnSpc>
                          <a:spcPct val="100000"/>
                        </a:lnSpc>
                        <a:buNone/>
                      </a:pPr>
                      <a:r>
                        <a:rPr lang="en-US" sz="1400" b="0" u="none" strike="noStrike">
                          <a:solidFill>
                            <a:srgbClr val="000000"/>
                          </a:solidFill>
                          <a:effectLst/>
                          <a:uFillTx/>
                        </a:rPr>
                        <a:t>aaaba</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P</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abbbb</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02"/>
                  </a:ext>
                </a:extLst>
              </a:tr>
              <a:tr h="256547">
                <a:tc>
                  <a:txBody>
                    <a:bodyPr/>
                    <a:lstStyle/>
                    <a:p>
                      <a:pPr indent="0">
                        <a:buNone/>
                      </a:pPr>
                      <a:r>
                        <a:rPr lang="en-US" sz="1400" b="0" u="none" strike="noStrike">
                          <a:solidFill>
                            <a:srgbClr val="000000"/>
                          </a:solidFill>
                          <a:effectLst/>
                          <a:uFillTx/>
                        </a:rPr>
                        <a:t>D</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aaabb</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Q</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baaaa</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03"/>
                  </a:ext>
                </a:extLst>
              </a:tr>
              <a:tr h="256547">
                <a:tc>
                  <a:txBody>
                    <a:bodyPr/>
                    <a:lstStyle/>
                    <a:p>
                      <a:pPr indent="0">
                        <a:buNone/>
                      </a:pPr>
                      <a:r>
                        <a:rPr lang="en-US" sz="1400" b="0" u="none" strike="noStrike">
                          <a:solidFill>
                            <a:srgbClr val="000000"/>
                          </a:solidFill>
                          <a:effectLst/>
                          <a:uFillTx/>
                        </a:rPr>
                        <a:t>E</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aabaa</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R</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baaab</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04"/>
                  </a:ext>
                </a:extLst>
              </a:tr>
              <a:tr h="256547">
                <a:tc>
                  <a:txBody>
                    <a:bodyPr/>
                    <a:lstStyle/>
                    <a:p>
                      <a:pPr indent="0">
                        <a:buNone/>
                      </a:pPr>
                      <a:r>
                        <a:rPr lang="en-US" sz="1400" b="0" u="none" strike="noStrike">
                          <a:solidFill>
                            <a:srgbClr val="000000"/>
                          </a:solidFill>
                          <a:effectLst/>
                          <a:uFillTx/>
                        </a:rPr>
                        <a:t>F</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aabab</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S</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baaba</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05"/>
                  </a:ext>
                </a:extLst>
              </a:tr>
              <a:tr h="256547">
                <a:tc>
                  <a:txBody>
                    <a:bodyPr/>
                    <a:lstStyle/>
                    <a:p>
                      <a:pPr indent="0">
                        <a:buNone/>
                      </a:pPr>
                      <a:r>
                        <a:rPr lang="en-US" sz="1400" b="0" u="none" strike="noStrike">
                          <a:solidFill>
                            <a:srgbClr val="000000"/>
                          </a:solidFill>
                          <a:effectLst/>
                          <a:uFillTx/>
                        </a:rPr>
                        <a:t>G</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aabba</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T</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baabb</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06"/>
                  </a:ext>
                </a:extLst>
              </a:tr>
              <a:tr h="256547">
                <a:tc>
                  <a:txBody>
                    <a:bodyPr/>
                    <a:lstStyle/>
                    <a:p>
                      <a:pPr indent="0">
                        <a:buNone/>
                      </a:pPr>
                      <a:r>
                        <a:rPr lang="en-US" sz="1400" b="0" u="none" strike="noStrike">
                          <a:solidFill>
                            <a:srgbClr val="000000"/>
                          </a:solidFill>
                          <a:effectLst/>
                          <a:uFillTx/>
                        </a:rPr>
                        <a:t>H</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aabbb</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U</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babaa</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07"/>
                  </a:ext>
                </a:extLst>
              </a:tr>
              <a:tr h="256547">
                <a:tc>
                  <a:txBody>
                    <a:bodyPr/>
                    <a:lstStyle/>
                    <a:p>
                      <a:pPr indent="0">
                        <a:buNone/>
                      </a:pPr>
                      <a:r>
                        <a:rPr lang="en-US" sz="1400" b="0" u="none" strike="noStrike">
                          <a:solidFill>
                            <a:srgbClr val="000000"/>
                          </a:solidFill>
                          <a:effectLst/>
                          <a:uFillTx/>
                        </a:rPr>
                        <a:t>I</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abaaa</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V</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babab</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08"/>
                  </a:ext>
                </a:extLst>
              </a:tr>
              <a:tr h="256547">
                <a:tc>
                  <a:txBody>
                    <a:bodyPr/>
                    <a:lstStyle/>
                    <a:p>
                      <a:pPr indent="0">
                        <a:buNone/>
                      </a:pPr>
                      <a:r>
                        <a:rPr lang="en-US" sz="1400" b="0" u="none" strike="noStrike">
                          <a:solidFill>
                            <a:srgbClr val="000000"/>
                          </a:solidFill>
                          <a:effectLst/>
                          <a:uFillTx/>
                        </a:rPr>
                        <a:t>J</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abaab</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W</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babba</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09"/>
                  </a:ext>
                </a:extLst>
              </a:tr>
              <a:tr h="256547">
                <a:tc>
                  <a:txBody>
                    <a:bodyPr/>
                    <a:lstStyle/>
                    <a:p>
                      <a:pPr indent="0">
                        <a:buNone/>
                      </a:pPr>
                      <a:r>
                        <a:rPr lang="en-US" sz="1400" b="0" u="none" strike="noStrike">
                          <a:solidFill>
                            <a:srgbClr val="000000"/>
                          </a:solidFill>
                          <a:effectLst/>
                          <a:uFillTx/>
                        </a:rPr>
                        <a:t>K</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ababa</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X</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babbb</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10"/>
                  </a:ext>
                </a:extLst>
              </a:tr>
              <a:tr h="256547">
                <a:tc>
                  <a:txBody>
                    <a:bodyPr/>
                    <a:lstStyle/>
                    <a:p>
                      <a:pPr indent="0">
                        <a:buNone/>
                      </a:pPr>
                      <a:r>
                        <a:rPr lang="en-US" sz="1400" b="0" u="none" strike="noStrike">
                          <a:solidFill>
                            <a:srgbClr val="000000"/>
                          </a:solidFill>
                          <a:effectLst/>
                          <a:uFillTx/>
                        </a:rPr>
                        <a:t>L</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ababb</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Y</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bbaaa</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11"/>
                  </a:ext>
                </a:extLst>
              </a:tr>
              <a:tr h="256547">
                <a:tc>
                  <a:txBody>
                    <a:bodyPr/>
                    <a:lstStyle/>
                    <a:p>
                      <a:pPr indent="0">
                        <a:buNone/>
                      </a:pPr>
                      <a:r>
                        <a:rPr lang="en-US" sz="1400" b="0" u="none" strike="noStrike">
                          <a:solidFill>
                            <a:srgbClr val="000000"/>
                          </a:solidFill>
                          <a:effectLst/>
                          <a:uFillTx/>
                        </a:rPr>
                        <a:t>M</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abbaa</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Z</a:t>
                      </a:r>
                      <a:endParaRPr lang="en-US" sz="1400" b="0" u="none" strike="noStrike">
                        <a:solidFill>
                          <a:srgbClr val="000000"/>
                        </a:solidFill>
                        <a:effectLst/>
                        <a:uFillTx/>
                        <a:latin typeface="Arial"/>
                      </a:endParaRPr>
                    </a:p>
                  </a:txBody>
                  <a:tcPr marL="69732" marR="69732" marT="36261" marB="36261"/>
                </a:tc>
                <a:tc>
                  <a:txBody>
                    <a:bodyPr/>
                    <a:lstStyle/>
                    <a:p>
                      <a:pPr indent="0">
                        <a:buNone/>
                      </a:pPr>
                      <a:r>
                        <a:rPr lang="en-US" sz="1400" b="0" u="none" strike="noStrike">
                          <a:solidFill>
                            <a:srgbClr val="000000"/>
                          </a:solidFill>
                          <a:effectLst/>
                          <a:uFillTx/>
                        </a:rPr>
                        <a:t>bbaab</a:t>
                      </a:r>
                      <a:endParaRPr lang="en-US" sz="1400" b="0" u="none" strike="noStrike">
                        <a:solidFill>
                          <a:srgbClr val="000000"/>
                        </a:solidFill>
                        <a:effectLst/>
                        <a:uFillTx/>
                        <a:latin typeface="Arial"/>
                      </a:endParaRPr>
                    </a:p>
                  </a:txBody>
                  <a:tcPr marL="69732" marR="69732" marT="36261" marB="36261"/>
                </a:tc>
                <a:extLst>
                  <a:ext uri="{0D108BD9-81ED-4DB2-BD59-A6C34878D82A}">
                    <a16:rowId xmlns:a16="http://schemas.microsoft.com/office/drawing/2014/main" val="10012"/>
                  </a:ext>
                </a:extLst>
              </a:tr>
            </a:tbl>
          </a:graphicData>
        </a:graphic>
      </p:graphicFrame>
    </p:spTree>
  </p:cSld>
  <p:clrMapOvr>
    <a:masterClrMapping/>
  </p:clrMapOvr>
</p:sld>
</file>

<file path=ppt/theme/theme1.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3406</TotalTime>
  <Words>2790</Words>
  <Application>Microsoft Office PowerPoint</Application>
  <PresentationFormat>Custom</PresentationFormat>
  <Paragraphs>836</Paragraphs>
  <Slides>36</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36</vt:i4>
      </vt:variant>
    </vt:vector>
  </HeadingPairs>
  <TitlesOfParts>
    <vt:vector size="49" baseType="lpstr">
      <vt:lpstr>ADLaM Display</vt:lpstr>
      <vt:lpstr>Aptos</vt:lpstr>
      <vt:lpstr>Aptos Narrow</vt:lpstr>
      <vt:lpstr>Arial</vt:lpstr>
      <vt:lpstr>Calibri</vt:lpstr>
      <vt:lpstr>Courier New</vt:lpstr>
      <vt:lpstr>Neue Haas Grotesk Text Pro</vt:lpstr>
      <vt:lpstr>Symbol</vt:lpstr>
      <vt:lpstr>Times New Roman</vt:lpstr>
      <vt:lpstr>Wingdings</vt:lpstr>
      <vt:lpstr>Office</vt:lpstr>
      <vt:lpstr>1_Office Theme</vt:lpstr>
      <vt:lpstr>Oasis</vt:lpstr>
      <vt:lpstr>Introduction to Cryptology IT-233     Yosef Mendelsohn </vt:lpstr>
      <vt:lpstr>Lecture objectives</vt:lpstr>
      <vt:lpstr>overview</vt:lpstr>
      <vt:lpstr>Many thanks to Professor Joe Phillips who provided the original version of several of the slides used in this lecture.</vt:lpstr>
      <vt:lpstr>Introduction</vt:lpstr>
      <vt:lpstr>Other Old-Time Ciphers</vt:lpstr>
      <vt:lpstr>Bacon’s Binary Cipher</vt:lpstr>
      <vt:lpstr>Bacon’s Binary Cipher</vt:lpstr>
      <vt:lpstr>Bacon’s Binary Cipher</vt:lpstr>
      <vt:lpstr>Bacon’s Binary Cipher: Example</vt:lpstr>
      <vt:lpstr>Obvious Much?</vt:lpstr>
      <vt:lpstr>Exercise (with a twist)</vt:lpstr>
      <vt:lpstr>Wheel Ciphers</vt:lpstr>
      <vt:lpstr>Wheel Cipher</vt:lpstr>
      <vt:lpstr>PowerPoint Presentation</vt:lpstr>
      <vt:lpstr>Wheel Cipher Evolution:     M-138-A</vt:lpstr>
      <vt:lpstr>Wheel Cipher: Cryptanalysis</vt:lpstr>
      <vt:lpstr>Wheel Cipher: Cryptanalysis</vt:lpstr>
      <vt:lpstr>Example: Wheel Cipher: Cryptanalysis</vt:lpstr>
      <vt:lpstr>Playfair Cipher</vt:lpstr>
      <vt:lpstr>Playfair Cipher: Early Version</vt:lpstr>
      <vt:lpstr>Unicity Point</vt:lpstr>
      <vt:lpstr>Playfair Cipher</vt:lpstr>
      <vt:lpstr>Playfair Cipher</vt:lpstr>
      <vt:lpstr>Playfair Cipher</vt:lpstr>
      <vt:lpstr>Playfair Cipher</vt:lpstr>
      <vt:lpstr>Playfair Cipher</vt:lpstr>
      <vt:lpstr>Playfair Cipher</vt:lpstr>
      <vt:lpstr>Playfair Cipher: Same row / column?</vt:lpstr>
      <vt:lpstr>Playfair Cipher: Repeated Letters</vt:lpstr>
      <vt:lpstr>Playfair Cipher: Use of a Key</vt:lpstr>
      <vt:lpstr>Exercise:</vt:lpstr>
      <vt:lpstr>Exercise: Encipherment</vt:lpstr>
      <vt:lpstr>Exercise: Decipherment</vt:lpstr>
      <vt:lpstr>History: Playfair Usage</vt:lpstr>
      <vt:lpstr>Did the Playfair Cipher Save A President?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Yosef Mendelsohn</cp:lastModifiedBy>
  <cp:revision>386</cp:revision>
  <dcterms:created xsi:type="dcterms:W3CDTF">2020-03-18T14:42:53Z</dcterms:created>
  <dcterms:modified xsi:type="dcterms:W3CDTF">2025-12-22T03:01:06Z</dcterms:modified>
  <dc:language>en-US</dc:language>
</cp:coreProperties>
</file>